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6858000" cx="12188825"/>
  <p:notesSz cx="6858000" cy="9144000"/>
  <p:embeddedFontLst>
    <p:embeddedFont>
      <p:font typeface="Quattrocento Sans"/>
      <p:regular r:id="rId37"/>
      <p:bold r:id="rId38"/>
      <p:italic r:id="rId39"/>
      <p:boldItalic r:id="rId40"/>
    </p:embeddedFont>
    <p:embeddedFont>
      <p:font typeface="Century Gothic"/>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font" Target="fonts/QuattrocentoSans-boldItalic.fntdata"/><Relationship Id="rId20" Type="http://schemas.openxmlformats.org/officeDocument/2006/relationships/slide" Target="slides/slide15.xml"/><Relationship Id="rId42" Type="http://schemas.openxmlformats.org/officeDocument/2006/relationships/font" Target="fonts/CenturyGothic-bold.fntdata"/><Relationship Id="rId41" Type="http://schemas.openxmlformats.org/officeDocument/2006/relationships/font" Target="fonts/CenturyGothic-regular.fntdata"/><Relationship Id="rId22" Type="http://schemas.openxmlformats.org/officeDocument/2006/relationships/slide" Target="slides/slide17.xml"/><Relationship Id="rId44" Type="http://schemas.openxmlformats.org/officeDocument/2006/relationships/font" Target="fonts/CenturyGothic-boldItalic.fntdata"/><Relationship Id="rId21" Type="http://schemas.openxmlformats.org/officeDocument/2006/relationships/slide" Target="slides/slide16.xml"/><Relationship Id="rId43" Type="http://schemas.openxmlformats.org/officeDocument/2006/relationships/font" Target="fonts/CenturyGothic-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QuattrocentoSans-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QuattrocentoSans-italic.fntdata"/><Relationship Id="rId16" Type="http://schemas.openxmlformats.org/officeDocument/2006/relationships/slide" Target="slides/slide11.xml"/><Relationship Id="rId38" Type="http://schemas.openxmlformats.org/officeDocument/2006/relationships/font" Target="fonts/QuattrocentoSans-bold.fntdata"/><Relationship Id="rId19" Type="http://schemas.openxmlformats.org/officeDocument/2006/relationships/slide" Target="slides/slide14.xml"/><Relationship Id="rId18" Type="http://schemas.openxmlformats.org/officeDocument/2006/relationships/slide" Target="slides/slide13.xml"/></Relationships>
</file>

<file path=ppt/media/image11.png>
</file>

<file path=ppt/media/image12.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3" name="Google Shape;143;p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p1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4" name="Google Shape;204;p1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0" name="Google Shape;210;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1" name="Google Shape;211;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2" name="Google Shape;222;p1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7" name="Google Shape;227;p1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p1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3" name="Google Shape;243;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0" name="Google Shape;250;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1" name="Google Shape;251;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9" name="Google Shape;259;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1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6" name="Google Shape;266;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7" name="Google Shape;267;p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0" name="Google Shape;150;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2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4" name="Google Shape;274;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5" name="Google Shape;275;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2" name="Google Shape;282;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3" name="Google Shape;283;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0" name="Google Shape;290;p2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2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7" name="Google Shape;297;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8" name="Google Shape;298;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2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8" name="Google Shape;308;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9" name="Google Shape;309;p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1" name="Google Shape;321;p2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6" name="Google Shape;326;p2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2" name="Google Shape;332;p2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2" name="Google Shape;342;p2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8" name="Google Shape;348;p2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6" name="Google Shape;156;p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7" name="Google Shape;357;p3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3" name="Google Shape;363;p3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2" name="Google Shape;162;p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8" name="Google Shape;168;p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p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9" name="Google Shape;179;p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5" name="Google Shape;185;p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1" name="Google Shape;191;p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2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20.png"/><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11.png"/><Relationship Id="rId5"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b="0" l="0" r="0" t="0"/>
          <a:stretch/>
        </p:blipFill>
        <p:spPr>
          <a:xfrm>
            <a:off x="-15113" y="0"/>
            <a:ext cx="12203938" cy="6858000"/>
          </a:xfrm>
          <a:prstGeom prst="rect">
            <a:avLst/>
          </a:prstGeom>
          <a:noFill/>
          <a:ln>
            <a:noFill/>
          </a:ln>
        </p:spPr>
      </p:pic>
      <p:sp>
        <p:nvSpPr>
          <p:cNvPr id="17" name="Google Shape;17;p2"/>
          <p:cNvSpPr txBox="1"/>
          <p:nvPr>
            <p:ph type="ctrTitle"/>
          </p:nvPr>
        </p:nvSpPr>
        <p:spPr>
          <a:xfrm>
            <a:off x="4567032" y="4038600"/>
            <a:ext cx="7255063" cy="830884"/>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FFA15D"/>
              </a:buClr>
              <a:buSzPts val="3200"/>
              <a:buFont typeface="Quattrocento Sans"/>
              <a:buNone/>
              <a:defRPr b="1" sz="3200" cap="none">
                <a:solidFill>
                  <a:srgbClr val="FFA15D"/>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2"/>
          <p:cNvSpPr txBox="1"/>
          <p:nvPr>
            <p:ph idx="1" type="subTitle"/>
          </p:nvPr>
        </p:nvSpPr>
        <p:spPr>
          <a:xfrm>
            <a:off x="4567032" y="4800600"/>
            <a:ext cx="7255063"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640"/>
              </a:spcBef>
              <a:spcAft>
                <a:spcPts val="0"/>
              </a:spcAft>
              <a:buClr>
                <a:srgbClr val="FFF0E6"/>
              </a:buClr>
              <a:buSzPts val="3200"/>
              <a:buNone/>
              <a:defRPr b="1" sz="3200" cap="small">
                <a:solidFill>
                  <a:srgbClr val="FFF0E6"/>
                </a:solidFill>
                <a:latin typeface="Quattrocento Sans"/>
                <a:ea typeface="Quattrocento Sans"/>
                <a:cs typeface="Quattrocento Sans"/>
                <a:sym typeface="Quattrocento Sans"/>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pic>
        <p:nvPicPr>
          <p:cNvPr id="19" name="Google Shape;19;p2"/>
          <p:cNvPicPr preferRelativeResize="0"/>
          <p:nvPr/>
        </p:nvPicPr>
        <p:blipFill rotWithShape="1">
          <a:blip r:embed="rId3">
            <a:alphaModFix/>
          </a:blip>
          <a:srcRect b="0" l="0" r="0" t="0"/>
          <a:stretch/>
        </p:blipFill>
        <p:spPr>
          <a:xfrm>
            <a:off x="549628" y="1998676"/>
            <a:ext cx="3330081" cy="3867692"/>
          </a:xfrm>
          <a:prstGeom prst="ellipse">
            <a:avLst/>
          </a:prstGeom>
          <a:noFill/>
          <a:ln>
            <a:noFill/>
          </a:ln>
        </p:spPr>
      </p:pic>
      <p:pic>
        <p:nvPicPr>
          <p:cNvPr id="20" name="Google Shape;20;p2"/>
          <p:cNvPicPr preferRelativeResize="0"/>
          <p:nvPr/>
        </p:nvPicPr>
        <p:blipFill rotWithShape="1">
          <a:blip r:embed="rId4">
            <a:alphaModFix/>
          </a:blip>
          <a:srcRect b="0" l="0" r="0" t="0"/>
          <a:stretch/>
        </p:blipFill>
        <p:spPr>
          <a:xfrm>
            <a:off x="1163067" y="2615632"/>
            <a:ext cx="2103203" cy="2612290"/>
          </a:xfrm>
          <a:prstGeom prst="rect">
            <a:avLst/>
          </a:prstGeom>
          <a:noFill/>
          <a:ln>
            <a:noFill/>
          </a:ln>
        </p:spPr>
      </p:pic>
      <p:pic>
        <p:nvPicPr>
          <p:cNvPr id="21" name="Google Shape;21;p2"/>
          <p:cNvPicPr preferRelativeResize="0"/>
          <p:nvPr/>
        </p:nvPicPr>
        <p:blipFill rotWithShape="1">
          <a:blip r:embed="rId5">
            <a:alphaModFix/>
          </a:blip>
          <a:srcRect b="0" l="0" r="0" t="0"/>
          <a:stretch/>
        </p:blipFill>
        <p:spPr>
          <a:xfrm>
            <a:off x="8517125" y="533400"/>
            <a:ext cx="2626541" cy="1447800"/>
          </a:xfrm>
          <a:prstGeom prst="rect">
            <a:avLst/>
          </a:prstGeom>
          <a:noFill/>
          <a:ln>
            <a:noFill/>
          </a:ln>
        </p:spPr>
      </p:pic>
      <p:sp>
        <p:nvSpPr>
          <p:cNvPr id="22" name="Google Shape;22;p2"/>
          <p:cNvSpPr/>
          <p:nvPr/>
        </p:nvSpPr>
        <p:spPr>
          <a:xfrm>
            <a:off x="8029096" y="1978223"/>
            <a:ext cx="4159770" cy="36933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Quattrocento Sans"/>
                <a:ea typeface="Quattrocento Sans"/>
                <a:cs typeface="Quattrocento Sans"/>
                <a:sym typeface="Quattrocento Sans"/>
              </a:rPr>
              <a:t>Conceive Design Implement Operate</a:t>
            </a:r>
            <a:endParaRPr b="1" i="0" sz="1800" u="none" cap="none" strike="noStrike">
              <a:solidFill>
                <a:schemeClr val="lt1"/>
              </a:solidFill>
              <a:latin typeface="Quattrocento Sans"/>
              <a:ea typeface="Quattrocento Sans"/>
              <a:cs typeface="Quattrocento Sans"/>
              <a:sym typeface="Quattrocento Sans"/>
            </a:endParaRPr>
          </a:p>
        </p:txBody>
      </p:sp>
      <p:sp>
        <p:nvSpPr>
          <p:cNvPr id="23" name="Google Shape;23;p2"/>
          <p:cNvSpPr txBox="1"/>
          <p:nvPr/>
        </p:nvSpPr>
        <p:spPr>
          <a:xfrm>
            <a:off x="9324662" y="6488668"/>
            <a:ext cx="2879277" cy="369332"/>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800"/>
              <a:buFont typeface="Arial"/>
              <a:buNone/>
            </a:pPr>
            <a:r>
              <a:rPr b="1" i="0" lang="en-US" sz="1800" u="none" cap="none" strike="noStrike">
                <a:solidFill>
                  <a:srgbClr val="FF5A33"/>
                </a:solidFill>
                <a:latin typeface="Century Gothic"/>
                <a:ea typeface="Century Gothic"/>
                <a:cs typeface="Century Gothic"/>
                <a:sym typeface="Century Gothic"/>
              </a:rPr>
              <a:t>http://www.poly.edu.vn</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a:off x="858571" y="6062246"/>
            <a:ext cx="2712194" cy="338554"/>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rgbClr val="FFFFFF"/>
                </a:solidFill>
                <a:latin typeface="Quattrocento Sans"/>
                <a:ea typeface="Quattrocento Sans"/>
                <a:cs typeface="Quattrocento Sans"/>
                <a:sym typeface="Quattrocento Sans"/>
              </a:rPr>
              <a:t>THỰC HỌC – THỰC NGHIỆP</a:t>
            </a:r>
            <a:endParaRPr b="0" i="0" sz="1600" u="none" cap="none" strike="noStrike">
              <a:solidFill>
                <a:srgbClr val="FFFFFF"/>
              </a:solidFill>
              <a:latin typeface="Quattrocento Sans"/>
              <a:ea typeface="Quattrocento Sans"/>
              <a:cs typeface="Quattrocento Sans"/>
              <a:sym typeface="Quattrocento Sans"/>
            </a:endParaRPr>
          </a:p>
        </p:txBody>
      </p:sp>
      <p:cxnSp>
        <p:nvCxnSpPr>
          <p:cNvPr id="25" name="Google Shape;25;p2"/>
          <p:cNvCxnSpPr/>
          <p:nvPr/>
        </p:nvCxnSpPr>
        <p:spPr>
          <a:xfrm>
            <a:off x="4681585" y="4800600"/>
            <a:ext cx="7469056" cy="0"/>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509"/>
              </a:srgbClr>
            </a:outerShdw>
          </a:effectLst>
        </p:spPr>
      </p:cxn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p:tgtEl>
                                          <p:spTgt spid="20"/>
                                        </p:tgtEl>
                                        <p:attrNameLst>
                                          <p:attrName>ppt_w</p:attrName>
                                        </p:attrNameLst>
                                      </p:cBhvr>
                                      <p:tavLst>
                                        <p:tav fmla="" tm="0">
                                          <p:val>
                                            <p:strVal val="0"/>
                                          </p:val>
                                        </p:tav>
                                        <p:tav fmla="" tm="100000">
                                          <p:val>
                                            <p:strVal val="#ppt_w"/>
                                          </p:val>
                                        </p:tav>
                                      </p:tavLst>
                                    </p:anim>
                                    <p:anim calcmode="lin" valueType="num">
                                      <p:cBhvr additive="base">
                                        <p:cTn dur="500"/>
                                        <p:tgtEl>
                                          <p:spTgt spid="20"/>
                                        </p:tgtEl>
                                        <p:attrNameLst>
                                          <p:attrName>ppt_h</p:attrName>
                                        </p:attrNameLst>
                                      </p:cBhvr>
                                      <p:tavLst>
                                        <p:tav fmla="" tm="0">
                                          <p:val>
                                            <p:strVal val="0"/>
                                          </p:val>
                                        </p:tav>
                                        <p:tav fmla="" tm="100000">
                                          <p:val>
                                            <p:strVal val="#ppt_h"/>
                                          </p:val>
                                        </p:tav>
                                      </p:tavLst>
                                    </p:anim>
                                  </p:childTnLst>
                                </p:cTn>
                              </p:par>
                              <p:par>
                                <p:cTn fill="hold" nodeType="withEffect" presetClass="entr" presetID="10" presetSubtype="0">
                                  <p:stCondLst>
                                    <p:cond delay="0"/>
                                  </p:stCondLst>
                                  <p:childTnLst>
                                    <p:set>
                                      <p:cBhvr>
                                        <p:cTn dur="1" fill="hold">
                                          <p:stCondLst>
                                            <p:cond delay="0"/>
                                          </p:stCondLst>
                                        </p:cTn>
                                        <p:tgtEl>
                                          <p:spTgt spid="21"/>
                                        </p:tgtEl>
                                        <p:attrNameLst>
                                          <p:attrName>style.visibility</p:attrName>
                                        </p:attrNameLst>
                                      </p:cBhvr>
                                      <p:to>
                                        <p:strVal val="visible"/>
                                      </p:to>
                                    </p:set>
                                    <p:animEffect filter="fade" transition="in">
                                      <p:cBhvr>
                                        <p:cTn dur="1000"/>
                                        <p:tgtEl>
                                          <p:spTgt spid="21"/>
                                        </p:tgtEl>
                                      </p:cBhvr>
                                    </p:animEffect>
                                  </p:childTnLst>
                                </p:cTn>
                              </p:par>
                              <p:par>
                                <p:cTn fill="hold" nodeType="withEffect" presetClass="entr" presetID="10" presetSubtype="0">
                                  <p:stCondLst>
                                    <p:cond delay="0"/>
                                  </p:stCondLst>
                                  <p:childTnLst>
                                    <p:set>
                                      <p:cBhvr>
                                        <p:cTn dur="1" fill="hold">
                                          <p:stCondLst>
                                            <p:cond delay="0"/>
                                          </p:stCondLst>
                                        </p:cTn>
                                        <p:tgtEl>
                                          <p:spTgt spid="17"/>
                                        </p:tgtEl>
                                        <p:attrNameLst>
                                          <p:attrName>style.visibility</p:attrName>
                                        </p:attrNameLst>
                                      </p:cBhvr>
                                      <p:to>
                                        <p:strVal val="visible"/>
                                      </p:to>
                                    </p:set>
                                    <p:animEffect filter="fade" transition="in">
                                      <p:cBhvr>
                                        <p:cTn dur="1000"/>
                                        <p:tgtEl>
                                          <p:spTgt spid="17"/>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0" st="0"/>
                                            </p:txEl>
                                          </p:spTgt>
                                        </p:tgtEl>
                                        <p:attrNameLst>
                                          <p:attrName>style.visibility</p:attrName>
                                        </p:attrNameLst>
                                      </p:cBhvr>
                                      <p:to>
                                        <p:strVal val="visible"/>
                                      </p:to>
                                    </p:set>
                                    <p:animEffect filter="fade" transition="in">
                                      <p:cBhvr>
                                        <p:cTn dur="1000"/>
                                        <p:tgtEl>
                                          <p:spTgt spid="18">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1" st="1"/>
                                            </p:txEl>
                                          </p:spTgt>
                                        </p:tgtEl>
                                        <p:attrNameLst>
                                          <p:attrName>style.visibility</p:attrName>
                                        </p:attrNameLst>
                                      </p:cBhvr>
                                      <p:to>
                                        <p:strVal val="visible"/>
                                      </p:to>
                                    </p:set>
                                    <p:animEffect filter="fade" transition="in">
                                      <p:cBhvr>
                                        <p:cTn dur="1000"/>
                                        <p:tgtEl>
                                          <p:spTgt spid="18">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2" st="2"/>
                                            </p:txEl>
                                          </p:spTgt>
                                        </p:tgtEl>
                                        <p:attrNameLst>
                                          <p:attrName>style.visibility</p:attrName>
                                        </p:attrNameLst>
                                      </p:cBhvr>
                                      <p:to>
                                        <p:strVal val="visible"/>
                                      </p:to>
                                    </p:set>
                                    <p:animEffect filter="fade" transition="in">
                                      <p:cBhvr>
                                        <p:cTn dur="1000"/>
                                        <p:tgtEl>
                                          <p:spTgt spid="18">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3" st="3"/>
                                            </p:txEl>
                                          </p:spTgt>
                                        </p:tgtEl>
                                        <p:attrNameLst>
                                          <p:attrName>style.visibility</p:attrName>
                                        </p:attrNameLst>
                                      </p:cBhvr>
                                      <p:to>
                                        <p:strVal val="visible"/>
                                      </p:to>
                                    </p:set>
                                    <p:animEffect filter="fade" transition="in">
                                      <p:cBhvr>
                                        <p:cTn dur="1000"/>
                                        <p:tgtEl>
                                          <p:spTgt spid="18">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4" st="4"/>
                                            </p:txEl>
                                          </p:spTgt>
                                        </p:tgtEl>
                                        <p:attrNameLst>
                                          <p:attrName>style.visibility</p:attrName>
                                        </p:attrNameLst>
                                      </p:cBhvr>
                                      <p:to>
                                        <p:strVal val="visible"/>
                                      </p:to>
                                    </p:set>
                                    <p:animEffect filter="fade" transition="in">
                                      <p:cBhvr>
                                        <p:cTn dur="1000"/>
                                        <p:tgtEl>
                                          <p:spTgt spid="18">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5" st="5"/>
                                            </p:txEl>
                                          </p:spTgt>
                                        </p:tgtEl>
                                        <p:attrNameLst>
                                          <p:attrName>style.visibility</p:attrName>
                                        </p:attrNameLst>
                                      </p:cBhvr>
                                      <p:to>
                                        <p:strVal val="visible"/>
                                      </p:to>
                                    </p:set>
                                    <p:animEffect filter="fade" transition="in">
                                      <p:cBhvr>
                                        <p:cTn dur="1000"/>
                                        <p:tgtEl>
                                          <p:spTgt spid="18">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6" st="6"/>
                                            </p:txEl>
                                          </p:spTgt>
                                        </p:tgtEl>
                                        <p:attrNameLst>
                                          <p:attrName>style.visibility</p:attrName>
                                        </p:attrNameLst>
                                      </p:cBhvr>
                                      <p:to>
                                        <p:strVal val="visible"/>
                                      </p:to>
                                    </p:set>
                                    <p:animEffect filter="fade" transition="in">
                                      <p:cBhvr>
                                        <p:cTn dur="1000"/>
                                        <p:tgtEl>
                                          <p:spTgt spid="18">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7" st="7"/>
                                            </p:txEl>
                                          </p:spTgt>
                                        </p:tgtEl>
                                        <p:attrNameLst>
                                          <p:attrName>style.visibility</p:attrName>
                                        </p:attrNameLst>
                                      </p:cBhvr>
                                      <p:to>
                                        <p:strVal val="visible"/>
                                      </p:to>
                                    </p:set>
                                    <p:animEffect filter="fade" transition="in">
                                      <p:cBhvr>
                                        <p:cTn dur="1000"/>
                                        <p:tgtEl>
                                          <p:spTgt spid="18">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8" st="8"/>
                                            </p:txEl>
                                          </p:spTgt>
                                        </p:tgtEl>
                                        <p:attrNameLst>
                                          <p:attrName>style.visibility</p:attrName>
                                        </p:attrNameLst>
                                      </p:cBhvr>
                                      <p:to>
                                        <p:strVal val="visible"/>
                                      </p:to>
                                    </p:set>
                                    <p:animEffect filter="fade" transition="in">
                                      <p:cBhvr>
                                        <p:cTn dur="1000"/>
                                        <p:tgtEl>
                                          <p:spTgt spid="18">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98" name="Shape 98"/>
        <p:cNvGrpSpPr/>
        <p:nvPr/>
      </p:nvGrpSpPr>
      <p:grpSpPr>
        <a:xfrm>
          <a:off x="0" y="0"/>
          <a:ext cx="0" cy="0"/>
          <a:chOff x="0" y="0"/>
          <a:chExt cx="0" cy="0"/>
        </a:xfrm>
      </p:grpSpPr>
      <p:sp>
        <p:nvSpPr>
          <p:cNvPr id="99" name="Google Shape;99;p11"/>
          <p:cNvSpPr txBox="1"/>
          <p:nvPr>
            <p:ph idx="1" type="body"/>
          </p:nvPr>
        </p:nvSpPr>
        <p:spPr>
          <a:xfrm>
            <a:off x="609442" y="914400"/>
            <a:ext cx="538551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rgbClr val="FF3300"/>
              </a:buClr>
              <a:buSzPts val="2400"/>
              <a:buNone/>
              <a:defRPr b="1" sz="2400" cap="small">
                <a:solidFill>
                  <a:srgbClr val="FF3300"/>
                </a:solidFill>
              </a:defRPr>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100" name="Google Shape;100;p11"/>
          <p:cNvSpPr txBox="1"/>
          <p:nvPr>
            <p:ph idx="2" type="body"/>
          </p:nvPr>
        </p:nvSpPr>
        <p:spPr>
          <a:xfrm>
            <a:off x="609442" y="1600201"/>
            <a:ext cx="5385515" cy="4525963"/>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rgbClr val="FF3300"/>
              </a:buClr>
              <a:buSzPts val="2400"/>
              <a:buFont typeface="Noto Sans Symbols"/>
              <a:buChar char="❖"/>
              <a:defRPr sz="2400"/>
            </a:lvl1pPr>
            <a:lvl2pPr indent="-355600" lvl="1" marL="914400" algn="l">
              <a:lnSpc>
                <a:spcPct val="100000"/>
              </a:lnSpc>
              <a:spcBef>
                <a:spcPts val="400"/>
              </a:spcBef>
              <a:spcAft>
                <a:spcPts val="0"/>
              </a:spcAft>
              <a:buClr>
                <a:srgbClr val="FF3300"/>
              </a:buClr>
              <a:buSzPts val="2000"/>
              <a:buFont typeface="Noto Sans Symbols"/>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101" name="Google Shape;101;p11"/>
          <p:cNvSpPr txBox="1"/>
          <p:nvPr>
            <p:ph idx="3" type="body"/>
          </p:nvPr>
        </p:nvSpPr>
        <p:spPr>
          <a:xfrm>
            <a:off x="6191755" y="914400"/>
            <a:ext cx="5387630"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rgbClr val="FF3300"/>
              </a:buClr>
              <a:buSzPts val="2400"/>
              <a:buNone/>
              <a:defRPr b="1" sz="2400" cap="small">
                <a:solidFill>
                  <a:srgbClr val="FF3300"/>
                </a:solidFill>
              </a:defRPr>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102" name="Google Shape;102;p11"/>
          <p:cNvSpPr txBox="1"/>
          <p:nvPr>
            <p:ph idx="4" type="body"/>
          </p:nvPr>
        </p:nvSpPr>
        <p:spPr>
          <a:xfrm>
            <a:off x="6191755" y="1600201"/>
            <a:ext cx="5387630" cy="4525963"/>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rgbClr val="FF3300"/>
              </a:buClr>
              <a:buSzPts val="2400"/>
              <a:buFont typeface="Noto Sans Symbols"/>
              <a:buChar char="❖"/>
              <a:defRPr sz="2400"/>
            </a:lvl1pPr>
            <a:lvl2pPr indent="-355600" lvl="1" marL="914400" algn="l">
              <a:lnSpc>
                <a:spcPct val="100000"/>
              </a:lnSpc>
              <a:spcBef>
                <a:spcPts val="400"/>
              </a:spcBef>
              <a:spcAft>
                <a:spcPts val="0"/>
              </a:spcAft>
              <a:buClr>
                <a:srgbClr val="FF3300"/>
              </a:buClr>
              <a:buSzPts val="2000"/>
              <a:buFont typeface="Noto Sans Symbols"/>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103" name="Google Shape;103;p11"/>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11"/>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1"/>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106" name="Google Shape;106;p11"/>
          <p:cNvPicPr preferRelativeResize="0"/>
          <p:nvPr/>
        </p:nvPicPr>
        <p:blipFill rotWithShape="1">
          <a:blip r:embed="rId2">
            <a:alphaModFix/>
          </a:blip>
          <a:srcRect b="0" l="0" r="0" t="0"/>
          <a:stretch/>
        </p:blipFill>
        <p:spPr>
          <a:xfrm>
            <a:off x="638251" y="218718"/>
            <a:ext cx="2104236" cy="548806"/>
          </a:xfrm>
          <a:prstGeom prst="rect">
            <a:avLst/>
          </a:prstGeom>
          <a:noFill/>
          <a:ln>
            <a:noFill/>
          </a:ln>
        </p:spPr>
      </p:pic>
      <p:cxnSp>
        <p:nvCxnSpPr>
          <p:cNvPr id="107" name="Google Shape;107;p11"/>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
        <p:nvSpPr>
          <p:cNvPr id="108" name="Google Shape;108;p11"/>
          <p:cNvSpPr txBox="1"/>
          <p:nvPr>
            <p:ph type="title"/>
          </p:nvPr>
        </p:nvSpPr>
        <p:spPr>
          <a:xfrm>
            <a:off x="2742486" y="274638"/>
            <a:ext cx="8836898" cy="563562"/>
          </a:xfrm>
          <a:prstGeom prst="rect">
            <a:avLst/>
          </a:prstGeom>
          <a:noFill/>
          <a:ln>
            <a:noFill/>
          </a:ln>
        </p:spPr>
        <p:txBody>
          <a:bodyPr anchorCtr="0" anchor="ctr" bIns="45700" lIns="91425" spcFirstLastPara="1" rIns="91425" wrap="square" tIns="45700">
            <a:normAutofit/>
          </a:bodyPr>
          <a:lstStyle>
            <a:lvl1pPr lvl="0" algn="r">
              <a:lnSpc>
                <a:spcPct val="100000"/>
              </a:lnSpc>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 name="Shape 109"/>
        <p:cNvGrpSpPr/>
        <p:nvPr/>
      </p:nvGrpSpPr>
      <p:grpSpPr>
        <a:xfrm>
          <a:off x="0" y="0"/>
          <a:ext cx="0" cy="0"/>
          <a:chOff x="0" y="0"/>
          <a:chExt cx="0" cy="0"/>
        </a:xfrm>
      </p:grpSpPr>
      <p:sp>
        <p:nvSpPr>
          <p:cNvPr id="110" name="Google Shape;110;p12"/>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p12"/>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12"/>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3" name="Shape 113"/>
        <p:cNvGrpSpPr/>
        <p:nvPr/>
      </p:nvGrpSpPr>
      <p:grpSpPr>
        <a:xfrm>
          <a:off x="0" y="0"/>
          <a:ext cx="0" cy="0"/>
          <a:chOff x="0" y="0"/>
          <a:chExt cx="0" cy="0"/>
        </a:xfrm>
      </p:grpSpPr>
      <p:sp>
        <p:nvSpPr>
          <p:cNvPr id="114" name="Google Shape;114;p13"/>
          <p:cNvSpPr txBox="1"/>
          <p:nvPr>
            <p:ph type="title"/>
          </p:nvPr>
        </p:nvSpPr>
        <p:spPr>
          <a:xfrm>
            <a:off x="609443" y="273050"/>
            <a:ext cx="4010040"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13"/>
          <p:cNvSpPr txBox="1"/>
          <p:nvPr>
            <p:ph idx="1" type="body"/>
          </p:nvPr>
        </p:nvSpPr>
        <p:spPr>
          <a:xfrm>
            <a:off x="4765493" y="273052"/>
            <a:ext cx="6813891"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116" name="Google Shape;116;p13"/>
          <p:cNvSpPr txBox="1"/>
          <p:nvPr>
            <p:ph idx="2" type="body"/>
          </p:nvPr>
        </p:nvSpPr>
        <p:spPr>
          <a:xfrm>
            <a:off x="609443" y="1435102"/>
            <a:ext cx="4010040"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117" name="Google Shape;117;p13"/>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p13"/>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13"/>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0" name="Shape 120"/>
        <p:cNvGrpSpPr/>
        <p:nvPr/>
      </p:nvGrpSpPr>
      <p:grpSpPr>
        <a:xfrm>
          <a:off x="0" y="0"/>
          <a:ext cx="0" cy="0"/>
          <a:chOff x="0" y="0"/>
          <a:chExt cx="0" cy="0"/>
        </a:xfrm>
      </p:grpSpPr>
      <p:sp>
        <p:nvSpPr>
          <p:cNvPr id="121" name="Google Shape;121;p14"/>
          <p:cNvSpPr txBox="1"/>
          <p:nvPr>
            <p:ph type="title"/>
          </p:nvPr>
        </p:nvSpPr>
        <p:spPr>
          <a:xfrm>
            <a:off x="2389095" y="4800600"/>
            <a:ext cx="7313295"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14"/>
          <p:cNvSpPr/>
          <p:nvPr>
            <p:ph idx="2" type="pic"/>
          </p:nvPr>
        </p:nvSpPr>
        <p:spPr>
          <a:xfrm>
            <a:off x="2389095" y="612775"/>
            <a:ext cx="7313295" cy="4114800"/>
          </a:xfrm>
          <a:prstGeom prst="rect">
            <a:avLst/>
          </a:prstGeom>
          <a:noFill/>
          <a:ln>
            <a:noFill/>
          </a:ln>
        </p:spPr>
      </p:sp>
      <p:sp>
        <p:nvSpPr>
          <p:cNvPr id="123" name="Google Shape;123;p14"/>
          <p:cNvSpPr txBox="1"/>
          <p:nvPr>
            <p:ph idx="1" type="body"/>
          </p:nvPr>
        </p:nvSpPr>
        <p:spPr>
          <a:xfrm>
            <a:off x="2389095" y="5367338"/>
            <a:ext cx="7313295"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124" name="Google Shape;124;p14"/>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14"/>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p14"/>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15"/>
          <p:cNvSpPr txBox="1"/>
          <p:nvPr>
            <p:ph type="title"/>
          </p:nvPr>
        </p:nvSpPr>
        <p:spPr>
          <a:xfrm>
            <a:off x="609442" y="274638"/>
            <a:ext cx="10969942"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15"/>
          <p:cNvSpPr txBox="1"/>
          <p:nvPr>
            <p:ph idx="1" type="body"/>
          </p:nvPr>
        </p:nvSpPr>
        <p:spPr>
          <a:xfrm rot="5400000">
            <a:off x="3831432" y="-1621787"/>
            <a:ext cx="4525963" cy="1096994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30" name="Google Shape;130;p15"/>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1" name="Google Shape;131;p15"/>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15"/>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3" name="Shape 133"/>
        <p:cNvGrpSpPr/>
        <p:nvPr/>
      </p:nvGrpSpPr>
      <p:grpSpPr>
        <a:xfrm>
          <a:off x="0" y="0"/>
          <a:ext cx="0" cy="0"/>
          <a:chOff x="0" y="0"/>
          <a:chExt cx="0" cy="0"/>
        </a:xfrm>
      </p:grpSpPr>
      <p:sp>
        <p:nvSpPr>
          <p:cNvPr id="134" name="Google Shape;134;p16"/>
          <p:cNvSpPr txBox="1"/>
          <p:nvPr>
            <p:ph type="title"/>
          </p:nvPr>
        </p:nvSpPr>
        <p:spPr>
          <a:xfrm rot="5400000">
            <a:off x="7282379" y="1829160"/>
            <a:ext cx="5851525" cy="2742486"/>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16"/>
          <p:cNvSpPr txBox="1"/>
          <p:nvPr>
            <p:ph idx="1" type="body"/>
          </p:nvPr>
        </p:nvSpPr>
        <p:spPr>
          <a:xfrm rot="5400000">
            <a:off x="1695834" y="-811752"/>
            <a:ext cx="5851525" cy="8024309"/>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36" name="Google Shape;136;p16"/>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16"/>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16"/>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p:cSld name="2_Title and Content">
    <p:spTree>
      <p:nvGrpSpPr>
        <p:cNvPr id="139" name="Shape 139"/>
        <p:cNvGrpSpPr/>
        <p:nvPr/>
      </p:nvGrpSpPr>
      <p:grpSpPr>
        <a:xfrm>
          <a:off x="0" y="0"/>
          <a:ext cx="0" cy="0"/>
          <a:chOff x="0" y="0"/>
          <a:chExt cx="0" cy="0"/>
        </a:xfrm>
      </p:grpSpPr>
      <p:sp>
        <p:nvSpPr>
          <p:cNvPr id="140" name="Google Shape;140;p17"/>
          <p:cNvSpPr txBox="1"/>
          <p:nvPr>
            <p:ph idx="12" type="sldNum"/>
          </p:nvPr>
        </p:nvSpPr>
        <p:spPr>
          <a:xfrm>
            <a:off x="-1929897" y="6188077"/>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ive Layout" type="obj">
  <p:cSld name="OBJECT">
    <p:spTree>
      <p:nvGrpSpPr>
        <p:cNvPr id="26" name="Shape 26"/>
        <p:cNvGrpSpPr/>
        <p:nvPr/>
      </p:nvGrpSpPr>
      <p:grpSpPr>
        <a:xfrm>
          <a:off x="0" y="0"/>
          <a:ext cx="0" cy="0"/>
          <a:chOff x="0" y="0"/>
          <a:chExt cx="0" cy="0"/>
        </a:xfrm>
      </p:grpSpPr>
      <p:sp>
        <p:nvSpPr>
          <p:cNvPr id="27" name="Google Shape;27;p3"/>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3"/>
          <p:cNvSpPr txBox="1"/>
          <p:nvPr>
            <p:ph idx="1" type="body"/>
          </p:nvPr>
        </p:nvSpPr>
        <p:spPr>
          <a:xfrm>
            <a:off x="2436812" y="1066800"/>
            <a:ext cx="9142571" cy="5257800"/>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lnSpc>
                <a:spcPct val="100000"/>
              </a:lnSpc>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lnSpc>
                <a:spcPct val="100000"/>
              </a:lnSpc>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9" name="Google Shape;29;p3"/>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3"/>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32" name="Google Shape;32;p3"/>
          <p:cNvPicPr preferRelativeResize="0"/>
          <p:nvPr/>
        </p:nvPicPr>
        <p:blipFill rotWithShape="1">
          <a:blip r:embed="rId2">
            <a:alphaModFix/>
          </a:blip>
          <a:srcRect b="0" l="0" r="0" t="0"/>
          <a:stretch/>
        </p:blipFill>
        <p:spPr>
          <a:xfrm>
            <a:off x="638251" y="218718"/>
            <a:ext cx="2104236" cy="548806"/>
          </a:xfrm>
          <a:prstGeom prst="rect">
            <a:avLst/>
          </a:prstGeom>
          <a:noFill/>
          <a:ln>
            <a:noFill/>
          </a:ln>
        </p:spPr>
      </p:pic>
      <p:cxnSp>
        <p:nvCxnSpPr>
          <p:cNvPr id="33" name="Google Shape;33;p3"/>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pic>
        <p:nvPicPr>
          <p:cNvPr descr="D:\Pictures\PNG\present.png" id="34" name="Google Shape;34;p3"/>
          <p:cNvPicPr preferRelativeResize="0"/>
          <p:nvPr/>
        </p:nvPicPr>
        <p:blipFill rotWithShape="1">
          <a:blip r:embed="rId3">
            <a:alphaModFix/>
          </a:blip>
          <a:srcRect b="0" l="0" r="0" t="0"/>
          <a:stretch/>
        </p:blipFill>
        <p:spPr>
          <a:xfrm>
            <a:off x="303212" y="1501139"/>
            <a:ext cx="2318714" cy="5356861"/>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Layout">
  <p:cSld name="Agenda Layout">
    <p:spTree>
      <p:nvGrpSpPr>
        <p:cNvPr id="35" name="Shape 35"/>
        <p:cNvGrpSpPr/>
        <p:nvPr/>
      </p:nvGrpSpPr>
      <p:grpSpPr>
        <a:xfrm>
          <a:off x="0" y="0"/>
          <a:ext cx="0" cy="0"/>
          <a:chOff x="0" y="0"/>
          <a:chExt cx="0" cy="0"/>
        </a:xfrm>
      </p:grpSpPr>
      <p:pic>
        <p:nvPicPr>
          <p:cNvPr descr="D:\Pictures\PNG\present.png" id="36" name="Google Shape;36;p4"/>
          <p:cNvPicPr preferRelativeResize="0"/>
          <p:nvPr/>
        </p:nvPicPr>
        <p:blipFill rotWithShape="1">
          <a:blip r:embed="rId2">
            <a:alphaModFix/>
          </a:blip>
          <a:srcRect b="0" l="0" r="0" t="0"/>
          <a:stretch/>
        </p:blipFill>
        <p:spPr>
          <a:xfrm flipH="1">
            <a:off x="9900340" y="1501140"/>
            <a:ext cx="2318714" cy="5356861"/>
          </a:xfrm>
          <a:prstGeom prst="rect">
            <a:avLst/>
          </a:prstGeom>
          <a:noFill/>
          <a:ln>
            <a:noFill/>
          </a:ln>
        </p:spPr>
      </p:pic>
      <p:sp>
        <p:nvSpPr>
          <p:cNvPr id="37" name="Google Shape;37;p4"/>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4"/>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lnSpc>
                <a:spcPct val="100000"/>
              </a:lnSpc>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lnSpc>
                <a:spcPct val="100000"/>
              </a:lnSpc>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9" name="Google Shape;39;p4"/>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4"/>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4"/>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42" name="Google Shape;42;p4"/>
          <p:cNvPicPr preferRelativeResize="0"/>
          <p:nvPr/>
        </p:nvPicPr>
        <p:blipFill rotWithShape="1">
          <a:blip r:embed="rId3">
            <a:alphaModFix/>
          </a:blip>
          <a:srcRect b="0" l="0" r="0" t="0"/>
          <a:stretch/>
        </p:blipFill>
        <p:spPr>
          <a:xfrm>
            <a:off x="638251" y="218718"/>
            <a:ext cx="2104236" cy="548806"/>
          </a:xfrm>
          <a:prstGeom prst="rect">
            <a:avLst/>
          </a:prstGeom>
          <a:noFill/>
          <a:ln>
            <a:noFill/>
          </a:ln>
        </p:spPr>
      </p:pic>
      <p:cxnSp>
        <p:nvCxnSpPr>
          <p:cNvPr id="43" name="Google Shape;43;p4"/>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4" name="Shape 44"/>
        <p:cNvGrpSpPr/>
        <p:nvPr/>
      </p:nvGrpSpPr>
      <p:grpSpPr>
        <a:xfrm>
          <a:off x="0" y="0"/>
          <a:ext cx="0" cy="0"/>
          <a:chOff x="0" y="0"/>
          <a:chExt cx="0" cy="0"/>
        </a:xfrm>
      </p:grpSpPr>
      <p:sp>
        <p:nvSpPr>
          <p:cNvPr id="45" name="Google Shape;45;p5"/>
          <p:cNvSpPr txBox="1"/>
          <p:nvPr>
            <p:ph type="title"/>
          </p:nvPr>
        </p:nvSpPr>
        <p:spPr>
          <a:xfrm>
            <a:off x="962834" y="4406902"/>
            <a:ext cx="10360501" cy="1362075"/>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0"/>
              </a:spcBef>
              <a:spcAft>
                <a:spcPts val="0"/>
              </a:spcAft>
              <a:buSzPts val="3200"/>
              <a:buFont typeface="Calibri"/>
              <a:buNone/>
              <a:defRPr b="1" sz="32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5"/>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5"/>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5"/>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49" name="Google Shape;49;p5"/>
          <p:cNvPicPr preferRelativeResize="0"/>
          <p:nvPr/>
        </p:nvPicPr>
        <p:blipFill rotWithShape="1">
          <a:blip r:embed="rId2">
            <a:alphaModFix/>
          </a:blip>
          <a:srcRect b="0" l="0" r="0" t="0"/>
          <a:stretch/>
        </p:blipFill>
        <p:spPr>
          <a:xfrm>
            <a:off x="5025246" y="1219202"/>
            <a:ext cx="2138334" cy="3029373"/>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0" name="Shape 50"/>
        <p:cNvGrpSpPr/>
        <p:nvPr/>
      </p:nvGrpSpPr>
      <p:grpSpPr>
        <a:xfrm>
          <a:off x="0" y="0"/>
          <a:ext cx="0" cy="0"/>
          <a:chOff x="0" y="0"/>
          <a:chExt cx="0" cy="0"/>
        </a:xfrm>
      </p:grpSpPr>
      <p:sp>
        <p:nvSpPr>
          <p:cNvPr id="51" name="Google Shape;51;p6"/>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6"/>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lnSpc>
                <a:spcPct val="100000"/>
              </a:lnSpc>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lnSpc>
                <a:spcPct val="100000"/>
              </a:lnSpc>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3" name="Google Shape;53;p6"/>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6"/>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6"/>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56" name="Google Shape;56;p6"/>
          <p:cNvPicPr preferRelativeResize="0"/>
          <p:nvPr/>
        </p:nvPicPr>
        <p:blipFill rotWithShape="1">
          <a:blip r:embed="rId2">
            <a:alphaModFix/>
          </a:blip>
          <a:srcRect b="0" l="0" r="0" t="0"/>
          <a:stretch/>
        </p:blipFill>
        <p:spPr>
          <a:xfrm>
            <a:off x="638251" y="218718"/>
            <a:ext cx="2104236" cy="548806"/>
          </a:xfrm>
          <a:prstGeom prst="rect">
            <a:avLst/>
          </a:prstGeom>
          <a:noFill/>
          <a:ln>
            <a:noFill/>
          </a:ln>
        </p:spPr>
      </p:pic>
      <p:cxnSp>
        <p:nvCxnSpPr>
          <p:cNvPr id="57" name="Google Shape;57;p6"/>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Layout">
  <p:cSld name="Summary Layout">
    <p:spTree>
      <p:nvGrpSpPr>
        <p:cNvPr id="58" name="Shape 58"/>
        <p:cNvGrpSpPr/>
        <p:nvPr/>
      </p:nvGrpSpPr>
      <p:grpSpPr>
        <a:xfrm>
          <a:off x="0" y="0"/>
          <a:ext cx="0" cy="0"/>
          <a:chOff x="0" y="0"/>
          <a:chExt cx="0" cy="0"/>
        </a:xfrm>
      </p:grpSpPr>
      <p:pic>
        <p:nvPicPr>
          <p:cNvPr descr="Related image" id="59" name="Google Shape;59;p7"/>
          <p:cNvPicPr preferRelativeResize="0"/>
          <p:nvPr/>
        </p:nvPicPr>
        <p:blipFill rotWithShape="1">
          <a:blip r:embed="rId2">
            <a:alphaModFix/>
          </a:blip>
          <a:srcRect b="0" l="0" r="0" t="0"/>
          <a:stretch/>
        </p:blipFill>
        <p:spPr>
          <a:xfrm>
            <a:off x="9371012" y="914400"/>
            <a:ext cx="1842993" cy="1676400"/>
          </a:xfrm>
          <a:prstGeom prst="rect">
            <a:avLst/>
          </a:prstGeom>
          <a:noFill/>
          <a:ln>
            <a:noFill/>
          </a:ln>
        </p:spPr>
      </p:pic>
      <p:pic>
        <p:nvPicPr>
          <p:cNvPr descr="D:\Pictures\PNG\present.png" id="60" name="Google Shape;60;p7"/>
          <p:cNvPicPr preferRelativeResize="0"/>
          <p:nvPr/>
        </p:nvPicPr>
        <p:blipFill rotWithShape="1">
          <a:blip r:embed="rId3">
            <a:alphaModFix/>
          </a:blip>
          <a:srcRect b="0" l="0" r="0" t="0"/>
          <a:stretch/>
        </p:blipFill>
        <p:spPr>
          <a:xfrm flipH="1">
            <a:off x="9900340" y="1501140"/>
            <a:ext cx="2318714" cy="5356861"/>
          </a:xfrm>
          <a:prstGeom prst="rect">
            <a:avLst/>
          </a:prstGeom>
          <a:noFill/>
          <a:ln>
            <a:noFill/>
          </a:ln>
        </p:spPr>
      </p:pic>
      <p:sp>
        <p:nvSpPr>
          <p:cNvPr id="61" name="Google Shape;61;p7"/>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7"/>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lnSpc>
                <a:spcPct val="100000"/>
              </a:lnSpc>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lnSpc>
                <a:spcPct val="100000"/>
              </a:lnSpc>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3" name="Google Shape;63;p7"/>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7"/>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7"/>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66" name="Google Shape;66;p7"/>
          <p:cNvPicPr preferRelativeResize="0"/>
          <p:nvPr/>
        </p:nvPicPr>
        <p:blipFill rotWithShape="1">
          <a:blip r:embed="rId4">
            <a:alphaModFix/>
          </a:blip>
          <a:srcRect b="0" l="0" r="0" t="0"/>
          <a:stretch/>
        </p:blipFill>
        <p:spPr>
          <a:xfrm>
            <a:off x="638251" y="218718"/>
            <a:ext cx="2104236" cy="548806"/>
          </a:xfrm>
          <a:prstGeom prst="rect">
            <a:avLst/>
          </a:prstGeom>
          <a:noFill/>
          <a:ln>
            <a:noFill/>
          </a:ln>
        </p:spPr>
      </p:pic>
      <p:cxnSp>
        <p:nvCxnSpPr>
          <p:cNvPr id="67" name="Google Shape;67;p7"/>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Layout">
  <p:cSld name="Thank You Layout">
    <p:spTree>
      <p:nvGrpSpPr>
        <p:cNvPr id="68" name="Shape 68"/>
        <p:cNvGrpSpPr/>
        <p:nvPr/>
      </p:nvGrpSpPr>
      <p:grpSpPr>
        <a:xfrm>
          <a:off x="0" y="0"/>
          <a:ext cx="0" cy="0"/>
          <a:chOff x="0" y="0"/>
          <a:chExt cx="0" cy="0"/>
        </a:xfrm>
      </p:grpSpPr>
      <p:sp>
        <p:nvSpPr>
          <p:cNvPr id="69" name="Google Shape;69;p8"/>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8"/>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8"/>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grpSp>
        <p:nvGrpSpPr>
          <p:cNvPr id="72" name="Google Shape;72;p8"/>
          <p:cNvGrpSpPr/>
          <p:nvPr/>
        </p:nvGrpSpPr>
        <p:grpSpPr>
          <a:xfrm>
            <a:off x="0" y="12700"/>
            <a:ext cx="12240699" cy="6845300"/>
            <a:chOff x="0" y="12700"/>
            <a:chExt cx="12213597" cy="6845300"/>
          </a:xfrm>
        </p:grpSpPr>
        <p:pic>
          <p:nvPicPr>
            <p:cNvPr id="73" name="Google Shape;73;p8"/>
            <p:cNvPicPr preferRelativeResize="0"/>
            <p:nvPr/>
          </p:nvPicPr>
          <p:blipFill rotWithShape="1">
            <a:blip r:embed="rId2">
              <a:alphaModFix/>
            </a:blip>
            <a:srcRect b="0" l="0" r="0" t="0"/>
            <a:stretch/>
          </p:blipFill>
          <p:spPr>
            <a:xfrm>
              <a:off x="3069597" y="12700"/>
              <a:ext cx="9144000" cy="6845300"/>
            </a:xfrm>
            <a:prstGeom prst="rect">
              <a:avLst/>
            </a:prstGeom>
            <a:noFill/>
            <a:ln>
              <a:noFill/>
            </a:ln>
          </p:spPr>
        </p:pic>
        <p:pic>
          <p:nvPicPr>
            <p:cNvPr id="74" name="Google Shape;74;p8"/>
            <p:cNvPicPr preferRelativeResize="0"/>
            <p:nvPr/>
          </p:nvPicPr>
          <p:blipFill rotWithShape="1">
            <a:blip r:embed="rId2">
              <a:alphaModFix/>
            </a:blip>
            <a:srcRect b="0" l="0" r="90861" t="0"/>
            <a:stretch/>
          </p:blipFill>
          <p:spPr>
            <a:xfrm>
              <a:off x="0" y="12700"/>
              <a:ext cx="3069597" cy="6845300"/>
            </a:xfrm>
            <a:prstGeom prst="rect">
              <a:avLst/>
            </a:prstGeom>
            <a:noFill/>
            <a:ln>
              <a:noFill/>
            </a:ln>
          </p:spPr>
        </p:pic>
      </p:grpSp>
      <p:pic>
        <p:nvPicPr>
          <p:cNvPr descr="Image result for thanks" id="75" name="Google Shape;75;p8"/>
          <p:cNvPicPr preferRelativeResize="0"/>
          <p:nvPr/>
        </p:nvPicPr>
        <p:blipFill rotWithShape="1">
          <a:blip r:embed="rId3">
            <a:alphaModFix/>
          </a:blip>
          <a:srcRect b="0" l="0" r="0" t="0"/>
          <a:stretch/>
        </p:blipFill>
        <p:spPr>
          <a:xfrm>
            <a:off x="2360612" y="4155743"/>
            <a:ext cx="4419600" cy="2702257"/>
          </a:xfrm>
          <a:prstGeom prst="rect">
            <a:avLst/>
          </a:prstGeom>
          <a:solidFill>
            <a:srgbClr val="ECECEC"/>
          </a:solidFill>
          <a:ln cap="sq" cmpd="sng" w="101600">
            <a:solidFill>
              <a:srgbClr val="FDFDFD"/>
            </a:solidFill>
            <a:prstDash val="solid"/>
            <a:miter lim="800000"/>
            <a:headEnd len="sm" w="sm" type="none"/>
            <a:tailEnd len="sm" w="sm" type="none"/>
          </a:ln>
          <a:effectLst>
            <a:outerShdw blurRad="57150" kx="110000" rotWithShape="0" algn="tl" dir="7560000" dist="37500" sy="98000" ky="200000">
              <a:srgbClr val="000000">
                <a:alpha val="20000"/>
              </a:srgbClr>
            </a:outerShdw>
          </a:effectLst>
        </p:spPr>
      </p:pic>
      <p:grpSp>
        <p:nvGrpSpPr>
          <p:cNvPr id="76" name="Google Shape;76;p8"/>
          <p:cNvGrpSpPr/>
          <p:nvPr/>
        </p:nvGrpSpPr>
        <p:grpSpPr>
          <a:xfrm>
            <a:off x="645390" y="2542160"/>
            <a:ext cx="2243139" cy="4371824"/>
            <a:chOff x="-2798010" y="2616804"/>
            <a:chExt cx="2238173" cy="4371824"/>
          </a:xfrm>
        </p:grpSpPr>
        <p:sp>
          <p:nvSpPr>
            <p:cNvPr id="77" name="Google Shape;77;p8"/>
            <p:cNvSpPr/>
            <p:nvPr/>
          </p:nvSpPr>
          <p:spPr>
            <a:xfrm>
              <a:off x="-2468880" y="3032760"/>
              <a:ext cx="1737360" cy="1935480"/>
            </a:xfrm>
            <a:custGeom>
              <a:rect b="b" l="l" r="r" t="t"/>
              <a:pathLst>
                <a:path extrusionOk="0" h="1935480" w="1737360">
                  <a:moveTo>
                    <a:pt x="0" y="0"/>
                  </a:moveTo>
                  <a:lnTo>
                    <a:pt x="228600" y="1158240"/>
                  </a:lnTo>
                  <a:lnTo>
                    <a:pt x="701040" y="1524000"/>
                  </a:lnTo>
                  <a:lnTo>
                    <a:pt x="1432560" y="1935480"/>
                  </a:lnTo>
                  <a:lnTo>
                    <a:pt x="1737360" y="1844040"/>
                  </a:lnTo>
                  <a:lnTo>
                    <a:pt x="1706880" y="1676400"/>
                  </a:lnTo>
                  <a:lnTo>
                    <a:pt x="1706880" y="1234440"/>
                  </a:lnTo>
                  <a:lnTo>
                    <a:pt x="1493520" y="899160"/>
                  </a:lnTo>
                  <a:lnTo>
                    <a:pt x="1036320" y="701040"/>
                  </a:lnTo>
                  <a:lnTo>
                    <a:pt x="350520" y="25908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just">
                <a:lnSpc>
                  <a:spcPct val="120000"/>
                </a:lnSpc>
                <a:spcBef>
                  <a:spcPts val="0"/>
                </a:spcBef>
                <a:spcAft>
                  <a:spcPts val="0"/>
                </a:spcAft>
                <a:buClr>
                  <a:srgbClr val="000000"/>
                </a:buClr>
                <a:buSzPts val="2400"/>
                <a:buFont typeface="Arial"/>
                <a:buNone/>
              </a:pPr>
              <a:r>
                <a:t/>
              </a:r>
              <a:endParaRPr b="1" i="0" sz="2400" u="none" cap="none" strike="noStrike">
                <a:solidFill>
                  <a:schemeClr val="dk1"/>
                </a:solidFill>
                <a:latin typeface="Quattrocento Sans"/>
                <a:ea typeface="Quattrocento Sans"/>
                <a:cs typeface="Quattrocento Sans"/>
                <a:sym typeface="Quattrocento Sans"/>
              </a:endParaRPr>
            </a:p>
          </p:txBody>
        </p:sp>
        <p:grpSp>
          <p:nvGrpSpPr>
            <p:cNvPr id="78" name="Google Shape;78;p8"/>
            <p:cNvGrpSpPr/>
            <p:nvPr/>
          </p:nvGrpSpPr>
          <p:grpSpPr>
            <a:xfrm>
              <a:off x="-2798010" y="2616804"/>
              <a:ext cx="2238173" cy="4371824"/>
              <a:chOff x="100462" y="2616804"/>
              <a:chExt cx="2238173" cy="4371824"/>
            </a:xfrm>
          </p:grpSpPr>
          <p:grpSp>
            <p:nvGrpSpPr>
              <p:cNvPr id="79" name="Google Shape;79;p8"/>
              <p:cNvGrpSpPr/>
              <p:nvPr/>
            </p:nvGrpSpPr>
            <p:grpSpPr>
              <a:xfrm>
                <a:off x="100462" y="2616804"/>
                <a:ext cx="2238173" cy="3972506"/>
                <a:chOff x="-84753" y="2896722"/>
                <a:chExt cx="2238173" cy="3972506"/>
              </a:xfrm>
            </p:grpSpPr>
            <p:sp>
              <p:nvSpPr>
                <p:cNvPr id="80" name="Google Shape;80;p8"/>
                <p:cNvSpPr/>
                <p:nvPr/>
              </p:nvSpPr>
              <p:spPr>
                <a:xfrm>
                  <a:off x="196771" y="3252486"/>
                  <a:ext cx="114172" cy="1400537"/>
                </a:xfrm>
                <a:custGeom>
                  <a:rect b="b" l="l" r="r" t="t"/>
                  <a:pathLst>
                    <a:path extrusionOk="0" h="1400537" w="114172">
                      <a:moveTo>
                        <a:pt x="0" y="0"/>
                      </a:moveTo>
                      <a:lnTo>
                        <a:pt x="57873" y="1400537"/>
                      </a:lnTo>
                      <a:lnTo>
                        <a:pt x="57873" y="1400537"/>
                      </a:lnTo>
                      <a:cubicBezTo>
                        <a:pt x="57089" y="1327089"/>
                        <a:pt x="116055" y="1360411"/>
                        <a:pt x="114126" y="1136634"/>
                      </a:cubicBezTo>
                      <a:cubicBezTo>
                        <a:pt x="112197" y="912857"/>
                        <a:pt x="55159" y="217848"/>
                        <a:pt x="46298" y="57873"/>
                      </a:cubicBez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just">
                    <a:lnSpc>
                      <a:spcPct val="120000"/>
                    </a:lnSpc>
                    <a:spcBef>
                      <a:spcPts val="0"/>
                    </a:spcBef>
                    <a:spcAft>
                      <a:spcPts val="0"/>
                    </a:spcAft>
                    <a:buClr>
                      <a:srgbClr val="000000"/>
                    </a:buClr>
                    <a:buSzPts val="2400"/>
                    <a:buFont typeface="Arial"/>
                    <a:buNone/>
                  </a:pPr>
                  <a:r>
                    <a:t/>
                  </a:r>
                  <a:endParaRPr b="1" i="0" sz="2400" u="none" cap="none" strike="noStrike">
                    <a:solidFill>
                      <a:schemeClr val="dk1"/>
                    </a:solidFill>
                    <a:latin typeface="Quattrocento Sans"/>
                    <a:ea typeface="Quattrocento Sans"/>
                    <a:cs typeface="Quattrocento Sans"/>
                    <a:sym typeface="Quattrocento Sans"/>
                  </a:endParaRPr>
                </a:p>
              </p:txBody>
            </p:sp>
            <p:pic>
              <p:nvPicPr>
                <p:cNvPr id="81" name="Google Shape;81;p8"/>
                <p:cNvPicPr preferRelativeResize="0"/>
                <p:nvPr/>
              </p:nvPicPr>
              <p:blipFill rotWithShape="1">
                <a:blip r:embed="rId4">
                  <a:alphaModFix/>
                </a:blip>
                <a:srcRect b="0" l="20048" r="23610" t="0"/>
                <a:stretch/>
              </p:blipFill>
              <p:spPr>
                <a:xfrm>
                  <a:off x="-84753" y="2896722"/>
                  <a:ext cx="2238173" cy="3972506"/>
                </a:xfrm>
                <a:prstGeom prst="rect">
                  <a:avLst/>
                </a:prstGeom>
                <a:noFill/>
                <a:ln>
                  <a:noFill/>
                </a:ln>
              </p:spPr>
            </p:pic>
          </p:grpSp>
          <p:pic>
            <p:nvPicPr>
              <p:cNvPr id="82" name="Google Shape;82;p8"/>
              <p:cNvPicPr preferRelativeResize="0"/>
              <p:nvPr/>
            </p:nvPicPr>
            <p:blipFill rotWithShape="1">
              <a:blip r:embed="rId5">
                <a:alphaModFix/>
              </a:blip>
              <a:srcRect b="0" l="0" r="0" t="0"/>
              <a:stretch/>
            </p:blipFill>
            <p:spPr>
              <a:xfrm>
                <a:off x="100462" y="5057191"/>
                <a:ext cx="1150930" cy="1931437"/>
              </a:xfrm>
              <a:prstGeom prst="rect">
                <a:avLst/>
              </a:prstGeom>
              <a:noFill/>
              <a:ln>
                <a:noFill/>
              </a:ln>
            </p:spPr>
          </p:pic>
        </p:grpSp>
      </p:gr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83" name="Shape 83"/>
        <p:cNvGrpSpPr/>
        <p:nvPr/>
      </p:nvGrpSpPr>
      <p:grpSpPr>
        <a:xfrm>
          <a:off x="0" y="0"/>
          <a:ext cx="0" cy="0"/>
          <a:chOff x="0" y="0"/>
          <a:chExt cx="0" cy="0"/>
        </a:xfrm>
      </p:grpSpPr>
      <p:sp>
        <p:nvSpPr>
          <p:cNvPr id="84" name="Google Shape;84;p9"/>
          <p:cNvSpPr txBox="1"/>
          <p:nvPr>
            <p:ph type="title"/>
          </p:nvPr>
        </p:nvSpPr>
        <p:spPr>
          <a:xfrm>
            <a:off x="711015" y="3581400"/>
            <a:ext cx="10969942"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9"/>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9"/>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9"/>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descr="Image result for Demo" id="88" name="Google Shape;88;p9"/>
          <p:cNvPicPr preferRelativeResize="0"/>
          <p:nvPr/>
        </p:nvPicPr>
        <p:blipFill rotWithShape="1">
          <a:blip r:embed="rId2">
            <a:alphaModFix/>
          </a:blip>
          <a:srcRect b="0" l="0" r="0" t="0"/>
          <a:stretch/>
        </p:blipFill>
        <p:spPr>
          <a:xfrm>
            <a:off x="2924723" y="1295400"/>
            <a:ext cx="6148084" cy="21336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9" name="Shape 89"/>
        <p:cNvGrpSpPr/>
        <p:nvPr/>
      </p:nvGrpSpPr>
      <p:grpSpPr>
        <a:xfrm>
          <a:off x="0" y="0"/>
          <a:ext cx="0" cy="0"/>
          <a:chOff x="0" y="0"/>
          <a:chExt cx="0" cy="0"/>
        </a:xfrm>
      </p:grpSpPr>
      <p:sp>
        <p:nvSpPr>
          <p:cNvPr id="90" name="Google Shape;90;p10"/>
          <p:cNvSpPr txBox="1"/>
          <p:nvPr>
            <p:ph idx="1" type="body"/>
          </p:nvPr>
        </p:nvSpPr>
        <p:spPr>
          <a:xfrm>
            <a:off x="609441" y="990601"/>
            <a:ext cx="5383397" cy="5135564"/>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rgbClr val="FF3300"/>
              </a:buClr>
              <a:buSzPts val="2800"/>
              <a:buFont typeface="Noto Sans Symbols"/>
              <a:buChar char="❖"/>
              <a:defRPr sz="2800">
                <a:latin typeface="Quattrocento Sans"/>
                <a:ea typeface="Quattrocento Sans"/>
                <a:cs typeface="Quattrocento Sans"/>
                <a:sym typeface="Quattrocento Sans"/>
              </a:defRPr>
            </a:lvl1pPr>
            <a:lvl2pPr indent="-381000" lvl="1" marL="914400" algn="l">
              <a:lnSpc>
                <a:spcPct val="100000"/>
              </a:lnSpc>
              <a:spcBef>
                <a:spcPts val="480"/>
              </a:spcBef>
              <a:spcAft>
                <a:spcPts val="0"/>
              </a:spcAft>
              <a:buClr>
                <a:srgbClr val="FF3300"/>
              </a:buClr>
              <a:buSzPts val="2400"/>
              <a:buFont typeface="Noto Sans Symbols"/>
              <a:buChar char="⮚"/>
              <a:defRPr sz="2400">
                <a:latin typeface="Quattrocento Sans"/>
                <a:ea typeface="Quattrocento Sans"/>
                <a:cs typeface="Quattrocento Sans"/>
                <a:sym typeface="Quattrocento Sans"/>
              </a:defRPr>
            </a:lvl2pPr>
            <a:lvl3pPr indent="-355600" lvl="2" marL="1371600" algn="l">
              <a:lnSpc>
                <a:spcPct val="100000"/>
              </a:lnSpc>
              <a:spcBef>
                <a:spcPts val="400"/>
              </a:spcBef>
              <a:spcAft>
                <a:spcPts val="0"/>
              </a:spcAft>
              <a:buClr>
                <a:schemeClr val="dk1"/>
              </a:buClr>
              <a:buSzPts val="2000"/>
              <a:buChar char="•"/>
              <a:defRPr sz="2000">
                <a:latin typeface="Quattrocento Sans"/>
                <a:ea typeface="Quattrocento Sans"/>
                <a:cs typeface="Quattrocento Sans"/>
                <a:sym typeface="Quattrocento Sans"/>
              </a:defRPr>
            </a:lvl3pPr>
            <a:lvl4pPr indent="-342900" lvl="3" marL="1828800" algn="l">
              <a:lnSpc>
                <a:spcPct val="100000"/>
              </a:lnSpc>
              <a:spcBef>
                <a:spcPts val="360"/>
              </a:spcBef>
              <a:spcAft>
                <a:spcPts val="0"/>
              </a:spcAft>
              <a:buClr>
                <a:schemeClr val="dk1"/>
              </a:buClr>
              <a:buSzPts val="1800"/>
              <a:buChar char="–"/>
              <a:defRPr sz="1800">
                <a:latin typeface="Quattrocento Sans"/>
                <a:ea typeface="Quattrocento Sans"/>
                <a:cs typeface="Quattrocento Sans"/>
                <a:sym typeface="Quattrocento Sans"/>
              </a:defRPr>
            </a:lvl4pPr>
            <a:lvl5pPr indent="-342900" lvl="4" marL="2286000" algn="l">
              <a:lnSpc>
                <a:spcPct val="100000"/>
              </a:lnSpc>
              <a:spcBef>
                <a:spcPts val="360"/>
              </a:spcBef>
              <a:spcAft>
                <a:spcPts val="0"/>
              </a:spcAft>
              <a:buClr>
                <a:schemeClr val="dk1"/>
              </a:buClr>
              <a:buSzPts val="1800"/>
              <a:buChar char="»"/>
              <a:defRPr sz="1800">
                <a:latin typeface="Quattrocento Sans"/>
                <a:ea typeface="Quattrocento Sans"/>
                <a:cs typeface="Quattrocento Sans"/>
                <a:sym typeface="Quattrocento Sans"/>
              </a:defRPr>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91" name="Google Shape;91;p10"/>
          <p:cNvSpPr txBox="1"/>
          <p:nvPr>
            <p:ph idx="2" type="body"/>
          </p:nvPr>
        </p:nvSpPr>
        <p:spPr>
          <a:xfrm>
            <a:off x="6195987" y="990601"/>
            <a:ext cx="5383397" cy="5135564"/>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rgbClr val="FF3300"/>
              </a:buClr>
              <a:buSzPts val="2800"/>
              <a:buFont typeface="Noto Sans Symbols"/>
              <a:buChar char="❖"/>
              <a:defRPr sz="2800">
                <a:latin typeface="Quattrocento Sans"/>
                <a:ea typeface="Quattrocento Sans"/>
                <a:cs typeface="Quattrocento Sans"/>
                <a:sym typeface="Quattrocento Sans"/>
              </a:defRPr>
            </a:lvl1pPr>
            <a:lvl2pPr indent="-381000" lvl="1" marL="914400" algn="l">
              <a:lnSpc>
                <a:spcPct val="100000"/>
              </a:lnSpc>
              <a:spcBef>
                <a:spcPts val="480"/>
              </a:spcBef>
              <a:spcAft>
                <a:spcPts val="0"/>
              </a:spcAft>
              <a:buClr>
                <a:srgbClr val="FF3300"/>
              </a:buClr>
              <a:buSzPts val="2400"/>
              <a:buFont typeface="Noto Sans Symbols"/>
              <a:buChar char="⮚"/>
              <a:defRPr sz="2400">
                <a:latin typeface="Quattrocento Sans"/>
                <a:ea typeface="Quattrocento Sans"/>
                <a:cs typeface="Quattrocento Sans"/>
                <a:sym typeface="Quattrocento Sans"/>
              </a:defRPr>
            </a:lvl2pPr>
            <a:lvl3pPr indent="-355600" lvl="2" marL="1371600" algn="l">
              <a:lnSpc>
                <a:spcPct val="100000"/>
              </a:lnSpc>
              <a:spcBef>
                <a:spcPts val="400"/>
              </a:spcBef>
              <a:spcAft>
                <a:spcPts val="0"/>
              </a:spcAft>
              <a:buClr>
                <a:schemeClr val="dk1"/>
              </a:buClr>
              <a:buSzPts val="2000"/>
              <a:buChar char="•"/>
              <a:defRPr sz="2000">
                <a:latin typeface="Quattrocento Sans"/>
                <a:ea typeface="Quattrocento Sans"/>
                <a:cs typeface="Quattrocento Sans"/>
                <a:sym typeface="Quattrocento Sans"/>
              </a:defRPr>
            </a:lvl3pPr>
            <a:lvl4pPr indent="-342900" lvl="3" marL="1828800" algn="l">
              <a:lnSpc>
                <a:spcPct val="100000"/>
              </a:lnSpc>
              <a:spcBef>
                <a:spcPts val="360"/>
              </a:spcBef>
              <a:spcAft>
                <a:spcPts val="0"/>
              </a:spcAft>
              <a:buClr>
                <a:schemeClr val="dk1"/>
              </a:buClr>
              <a:buSzPts val="1800"/>
              <a:buChar char="–"/>
              <a:defRPr sz="1800">
                <a:latin typeface="Quattrocento Sans"/>
                <a:ea typeface="Quattrocento Sans"/>
                <a:cs typeface="Quattrocento Sans"/>
                <a:sym typeface="Quattrocento Sans"/>
              </a:defRPr>
            </a:lvl4pPr>
            <a:lvl5pPr indent="-342900" lvl="4" marL="2286000" algn="l">
              <a:lnSpc>
                <a:spcPct val="100000"/>
              </a:lnSpc>
              <a:spcBef>
                <a:spcPts val="360"/>
              </a:spcBef>
              <a:spcAft>
                <a:spcPts val="0"/>
              </a:spcAft>
              <a:buClr>
                <a:schemeClr val="dk1"/>
              </a:buClr>
              <a:buSzPts val="1800"/>
              <a:buChar char="»"/>
              <a:defRPr sz="1800">
                <a:latin typeface="Quattrocento Sans"/>
                <a:ea typeface="Quattrocento Sans"/>
                <a:cs typeface="Quattrocento Sans"/>
                <a:sym typeface="Quattrocento Sans"/>
              </a:defRPr>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92" name="Google Shape;92;p10"/>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10"/>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10"/>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95" name="Google Shape;95;p10"/>
          <p:cNvPicPr preferRelativeResize="0"/>
          <p:nvPr/>
        </p:nvPicPr>
        <p:blipFill rotWithShape="1">
          <a:blip r:embed="rId2">
            <a:alphaModFix/>
          </a:blip>
          <a:srcRect b="0" l="0" r="0" t="0"/>
          <a:stretch/>
        </p:blipFill>
        <p:spPr>
          <a:xfrm>
            <a:off x="638251" y="218718"/>
            <a:ext cx="2104236" cy="548806"/>
          </a:xfrm>
          <a:prstGeom prst="rect">
            <a:avLst/>
          </a:prstGeom>
          <a:noFill/>
          <a:ln>
            <a:noFill/>
          </a:ln>
        </p:spPr>
      </p:pic>
      <p:cxnSp>
        <p:nvCxnSpPr>
          <p:cNvPr id="96" name="Google Shape;96;p10"/>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
        <p:nvSpPr>
          <p:cNvPr id="97" name="Google Shape;97;p10"/>
          <p:cNvSpPr txBox="1"/>
          <p:nvPr>
            <p:ph type="title"/>
          </p:nvPr>
        </p:nvSpPr>
        <p:spPr>
          <a:xfrm>
            <a:off x="2742486" y="274638"/>
            <a:ext cx="8836898" cy="492886"/>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09442" y="274638"/>
            <a:ext cx="10969942"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609442" y="1600202"/>
            <a:ext cx="10969942"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mc:Choice Requires="p14">
      <p:transition spd="slow" p14:dur="14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9.png"/><Relationship Id="rId4" Type="http://schemas.openxmlformats.org/officeDocument/2006/relationships/image" Target="../media/image19.png"/><Relationship Id="rId5"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3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33.png"/><Relationship Id="rId4" Type="http://schemas.openxmlformats.org/officeDocument/2006/relationships/image" Target="../media/image3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41.png"/><Relationship Id="rId4" Type="http://schemas.openxmlformats.org/officeDocument/2006/relationships/image" Target="../media/image35.png"/><Relationship Id="rId5" Type="http://schemas.openxmlformats.org/officeDocument/2006/relationships/image" Target="../media/image3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36.png"/><Relationship Id="rId4" Type="http://schemas.openxmlformats.org/officeDocument/2006/relationships/image" Target="../media/image3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42.png"/><Relationship Id="rId4" Type="http://schemas.openxmlformats.org/officeDocument/2006/relationships/image" Target="../media/image4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8"/>
          <p:cNvSpPr txBox="1"/>
          <p:nvPr>
            <p:ph type="ctrTitle"/>
          </p:nvPr>
        </p:nvSpPr>
        <p:spPr>
          <a:xfrm>
            <a:off x="4567032" y="4038600"/>
            <a:ext cx="7255063" cy="830884"/>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FFA15D"/>
              </a:buClr>
              <a:buSzPts val="3200"/>
              <a:buFont typeface="Quattrocento Sans"/>
              <a:buNone/>
            </a:pPr>
            <a:r>
              <a:rPr lang="en-US"/>
              <a:t>JAVASCRIPT NÂNG CAO</a:t>
            </a:r>
            <a:endParaRPr/>
          </a:p>
        </p:txBody>
      </p:sp>
      <p:sp>
        <p:nvSpPr>
          <p:cNvPr id="146" name="Google Shape;146;p18"/>
          <p:cNvSpPr txBox="1"/>
          <p:nvPr>
            <p:ph idx="1" type="subTitle"/>
          </p:nvPr>
        </p:nvSpPr>
        <p:spPr>
          <a:xfrm>
            <a:off x="4567032" y="4876800"/>
            <a:ext cx="7255063" cy="990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FF0E6"/>
              </a:buClr>
              <a:buSzPts val="3200"/>
              <a:buNone/>
            </a:pPr>
            <a:r>
              <a:rPr lang="en-US" sz="2800">
                <a:solidFill>
                  <a:srgbClr val="FF0000"/>
                </a:solidFill>
              </a:rPr>
              <a:t>Các hàm built-in (phần 2) &amp; xử lý ngoại lệ</a:t>
            </a:r>
            <a:endParaRPr sz="2800">
              <a:solidFill>
                <a:srgbClr val="FF0000"/>
              </a:solidFill>
            </a:endParaRPr>
          </a:p>
        </p:txBody>
      </p:sp>
      <p:cxnSp>
        <p:nvCxnSpPr>
          <p:cNvPr id="147" name="Google Shape;147;p18"/>
          <p:cNvCxnSpPr/>
          <p:nvPr/>
        </p:nvCxnSpPr>
        <p:spPr>
          <a:xfrm>
            <a:off x="4681585" y="4800600"/>
            <a:ext cx="7469056" cy="0"/>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509"/>
              </a:srgbClr>
            </a:outerShdw>
          </a:effectLst>
        </p:spPr>
      </p:cxnSp>
    </p:spTree>
  </p:cSld>
  <p:clrMapOvr>
    <a:masterClrMapping/>
  </p:clrMapOvr>
  <mc:AlternateContent>
    <mc:Choice Requires="p14">
      <p:transition spd="slow" p14:dur="14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7"/>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Các hàm built-in xử lý chuỗi</a:t>
            </a:r>
            <a:endParaRPr/>
          </a:p>
        </p:txBody>
      </p:sp>
      <p:sp>
        <p:nvSpPr>
          <p:cNvPr id="200" name="Google Shape;200;p27"/>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165100" lvl="0" marL="342900" rtl="0" algn="l">
              <a:lnSpc>
                <a:spcPct val="100000"/>
              </a:lnSpc>
              <a:spcBef>
                <a:spcPts val="0"/>
              </a:spcBef>
              <a:spcAft>
                <a:spcPts val="0"/>
              </a:spcAft>
              <a:buClr>
                <a:srgbClr val="FF5A33"/>
              </a:buClr>
              <a:buSzPts val="2800"/>
              <a:buFont typeface="Noto Sans Symbols"/>
              <a:buNone/>
            </a:pPr>
            <a:r>
              <a:t/>
            </a:r>
            <a:endParaRPr/>
          </a:p>
        </p:txBody>
      </p:sp>
      <p:pic>
        <p:nvPicPr>
          <p:cNvPr id="201" name="Google Shape;201;p27"/>
          <p:cNvPicPr preferRelativeResize="0"/>
          <p:nvPr/>
        </p:nvPicPr>
        <p:blipFill rotWithShape="1">
          <a:blip r:embed="rId3">
            <a:alphaModFix/>
          </a:blip>
          <a:srcRect b="0" l="0" r="0" t="0"/>
          <a:stretch/>
        </p:blipFill>
        <p:spPr>
          <a:xfrm>
            <a:off x="2030412" y="1143000"/>
            <a:ext cx="8128000" cy="45720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0">
                                            <p:txEl>
                                              <p:pRg end="0" st="0"/>
                                            </p:txEl>
                                          </p:spTgt>
                                        </p:tgtEl>
                                        <p:attrNameLst>
                                          <p:attrName>style.visibility</p:attrName>
                                        </p:attrNameLst>
                                      </p:cBhvr>
                                      <p:to>
                                        <p:strVal val="visible"/>
                                      </p:to>
                                    </p:set>
                                    <p:animEffect filter="fade" transition="in">
                                      <p:cBhvr>
                                        <p:cTn dur="1000"/>
                                        <p:tgtEl>
                                          <p:spTgt spid="200">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Các hàm built-in xử lý chuỗi</a:t>
            </a:r>
            <a:endParaRPr/>
          </a:p>
        </p:txBody>
      </p:sp>
      <p:sp>
        <p:nvSpPr>
          <p:cNvPr id="207" name="Google Shape;207;p28"/>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b="1" lang="en-US"/>
              <a:t>Đề bài</a:t>
            </a:r>
            <a:r>
              <a:rPr lang="en-US"/>
              <a:t>: nhập 1 chuỗi từ bàn phím sau đó kiểm tra xem chuỗi đó có phải là chuỗi Palinedrome hay không.</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Palindrome hay còn gọi là xâu đối xứng, xâu đối xứng là tên gọi của những xâu kí tự mà khi viết từ phải qua trái hay từ trái qua phải thì xâu đó không thay đổi. Ví dụ: MADAM, EOE,…</a:t>
            </a:r>
            <a:endParaRPr/>
          </a:p>
          <a:p>
            <a:pPr indent="-165100" lvl="0" marL="342900" rtl="0" algn="r">
              <a:lnSpc>
                <a:spcPct val="100000"/>
              </a:lnSpc>
              <a:spcBef>
                <a:spcPts val="560"/>
              </a:spcBef>
              <a:spcAft>
                <a:spcPts val="0"/>
              </a:spcAft>
              <a:buSzPts val="2800"/>
              <a:buNone/>
            </a:pPr>
            <a:r>
              <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7">
                                            <p:txEl>
                                              <p:pRg end="0" st="0"/>
                                            </p:txEl>
                                          </p:spTgt>
                                        </p:tgtEl>
                                        <p:attrNameLst>
                                          <p:attrName>style.visibility</p:attrName>
                                        </p:attrNameLst>
                                      </p:cBhvr>
                                      <p:to>
                                        <p:strVal val="visible"/>
                                      </p:to>
                                    </p:set>
                                    <p:animEffect filter="fade" transition="in">
                                      <p:cBhvr>
                                        <p:cTn dur="1000"/>
                                        <p:tgtEl>
                                          <p:spTgt spid="207">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07">
                                            <p:txEl>
                                              <p:pRg end="1" st="1"/>
                                            </p:txEl>
                                          </p:spTgt>
                                        </p:tgtEl>
                                        <p:attrNameLst>
                                          <p:attrName>style.visibility</p:attrName>
                                        </p:attrNameLst>
                                      </p:cBhvr>
                                      <p:to>
                                        <p:strVal val="visible"/>
                                      </p:to>
                                    </p:set>
                                    <p:animEffect filter="fade" transition="in">
                                      <p:cBhvr>
                                        <p:cTn dur="1000"/>
                                        <p:tgtEl>
                                          <p:spTgt spid="207">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07">
                                            <p:txEl>
                                              <p:pRg end="2" st="2"/>
                                            </p:txEl>
                                          </p:spTgt>
                                        </p:tgtEl>
                                        <p:attrNameLst>
                                          <p:attrName>style.visibility</p:attrName>
                                        </p:attrNameLst>
                                      </p:cBhvr>
                                      <p:to>
                                        <p:strVal val="visible"/>
                                      </p:to>
                                    </p:set>
                                    <p:animEffect filter="fade" transition="in">
                                      <p:cBhvr>
                                        <p:cTn dur="1000"/>
                                        <p:tgtEl>
                                          <p:spTgt spid="20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9"/>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Các hàm built-in xử lý chuỗi</a:t>
            </a:r>
            <a:endParaRPr/>
          </a:p>
        </p:txBody>
      </p:sp>
      <p:sp>
        <p:nvSpPr>
          <p:cNvPr id="214" name="Google Shape;214;p29"/>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 Lời giải:</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p:txBody>
      </p:sp>
      <p:pic>
        <p:nvPicPr>
          <p:cNvPr id="215" name="Google Shape;215;p29"/>
          <p:cNvPicPr preferRelativeResize="0"/>
          <p:nvPr/>
        </p:nvPicPr>
        <p:blipFill rotWithShape="1">
          <a:blip r:embed="rId3">
            <a:alphaModFix/>
          </a:blip>
          <a:srcRect b="0" l="0" r="0" t="0"/>
          <a:stretch/>
        </p:blipFill>
        <p:spPr>
          <a:xfrm>
            <a:off x="684211" y="1676400"/>
            <a:ext cx="5670523" cy="4953000"/>
          </a:xfrm>
          <a:prstGeom prst="rect">
            <a:avLst/>
          </a:prstGeom>
          <a:noFill/>
          <a:ln>
            <a:noFill/>
          </a:ln>
        </p:spPr>
      </p:pic>
      <p:pic>
        <p:nvPicPr>
          <p:cNvPr id="216" name="Google Shape;216;p29"/>
          <p:cNvPicPr preferRelativeResize="0"/>
          <p:nvPr/>
        </p:nvPicPr>
        <p:blipFill rotWithShape="1">
          <a:blip r:embed="rId4">
            <a:alphaModFix/>
          </a:blip>
          <a:srcRect b="0" l="0" r="0" t="0"/>
          <a:stretch/>
        </p:blipFill>
        <p:spPr>
          <a:xfrm>
            <a:off x="7008812" y="2133600"/>
            <a:ext cx="4305296" cy="1240791"/>
          </a:xfrm>
          <a:prstGeom prst="rect">
            <a:avLst/>
          </a:prstGeom>
          <a:noFill/>
          <a:ln>
            <a:noFill/>
          </a:ln>
        </p:spPr>
      </p:pic>
      <p:pic>
        <p:nvPicPr>
          <p:cNvPr id="217" name="Google Shape;217;p29"/>
          <p:cNvPicPr preferRelativeResize="0"/>
          <p:nvPr/>
        </p:nvPicPr>
        <p:blipFill rotWithShape="1">
          <a:blip r:embed="rId5">
            <a:alphaModFix/>
          </a:blip>
          <a:srcRect b="0" l="0" r="0" t="0"/>
          <a:stretch/>
        </p:blipFill>
        <p:spPr>
          <a:xfrm>
            <a:off x="7008812" y="4038600"/>
            <a:ext cx="5180013" cy="1254199"/>
          </a:xfrm>
          <a:prstGeom prst="rect">
            <a:avLst/>
          </a:prstGeom>
          <a:noFill/>
          <a:ln>
            <a:noFill/>
          </a:ln>
        </p:spPr>
      </p:pic>
      <p:sp>
        <p:nvSpPr>
          <p:cNvPr id="218" name="Google Shape;218;p29"/>
          <p:cNvSpPr txBox="1"/>
          <p:nvPr/>
        </p:nvSpPr>
        <p:spPr>
          <a:xfrm>
            <a:off x="7008812" y="1676400"/>
            <a:ext cx="1309974"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Calibri"/>
                <a:ea typeface="Calibri"/>
                <a:cs typeface="Calibri"/>
                <a:sym typeface="Calibri"/>
              </a:rPr>
              <a:t>Phép thử 1:</a:t>
            </a:r>
            <a:endParaRPr b="0" i="0" sz="1400" u="none" cap="none" strike="noStrike">
              <a:solidFill>
                <a:srgbClr val="000000"/>
              </a:solidFill>
              <a:latin typeface="Arial"/>
              <a:ea typeface="Arial"/>
              <a:cs typeface="Arial"/>
              <a:sym typeface="Arial"/>
            </a:endParaRPr>
          </a:p>
        </p:txBody>
      </p:sp>
      <p:sp>
        <p:nvSpPr>
          <p:cNvPr id="219" name="Google Shape;219;p29"/>
          <p:cNvSpPr txBox="1"/>
          <p:nvPr/>
        </p:nvSpPr>
        <p:spPr>
          <a:xfrm>
            <a:off x="6977064" y="3705625"/>
            <a:ext cx="1309974"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Calibri"/>
                <a:ea typeface="Calibri"/>
                <a:cs typeface="Calibri"/>
                <a:sym typeface="Calibri"/>
              </a:rPr>
              <a:t>Phép thử 2:</a:t>
            </a:r>
            <a:endParaRPr b="0" i="0" sz="14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4">
                                            <p:txEl>
                                              <p:pRg end="0" st="0"/>
                                            </p:txEl>
                                          </p:spTgt>
                                        </p:tgtEl>
                                        <p:attrNameLst>
                                          <p:attrName>style.visibility</p:attrName>
                                        </p:attrNameLst>
                                      </p:cBhvr>
                                      <p:to>
                                        <p:strVal val="visible"/>
                                      </p:to>
                                    </p:set>
                                    <p:animEffect filter="fade" transition="in">
                                      <p:cBhvr>
                                        <p:cTn dur="1000"/>
                                        <p:tgtEl>
                                          <p:spTgt spid="214">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4">
                                            <p:txEl>
                                              <p:pRg end="1" st="1"/>
                                            </p:txEl>
                                          </p:spTgt>
                                        </p:tgtEl>
                                        <p:attrNameLst>
                                          <p:attrName>style.visibility</p:attrName>
                                        </p:attrNameLst>
                                      </p:cBhvr>
                                      <p:to>
                                        <p:strVal val="visible"/>
                                      </p:to>
                                    </p:set>
                                    <p:animEffect filter="fade" transition="in">
                                      <p:cBhvr>
                                        <p:cTn dur="1000"/>
                                        <p:tgtEl>
                                          <p:spTgt spid="214">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0"/>
          <p:cNvSpPr txBox="1"/>
          <p:nvPr>
            <p:ph type="title"/>
          </p:nvPr>
        </p:nvSpPr>
        <p:spPr>
          <a:xfrm>
            <a:off x="962834" y="4406902"/>
            <a:ext cx="10360501" cy="1362075"/>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SzPts val="3200"/>
              <a:buFont typeface="Calibri"/>
              <a:buNone/>
            </a:pPr>
            <a:r>
              <a:rPr lang="en-US"/>
              <a:t>PHẦN 2: </a:t>
            </a:r>
            <a:br>
              <a:rPr lang="en-US"/>
            </a:br>
            <a:r>
              <a:rPr lang="en-US"/>
              <a:t>BIỂU THỨC CHÍNH QUY (REGULAR EXPRESSION)</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1"/>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Biểu thức chính quy</a:t>
            </a:r>
            <a:endParaRPr/>
          </a:p>
        </p:txBody>
      </p:sp>
      <p:sp>
        <p:nvSpPr>
          <p:cNvPr id="230" name="Google Shape;230;p31"/>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b="1" lang="en-US"/>
              <a:t>Biểu thức chính quy</a:t>
            </a:r>
            <a:r>
              <a:rPr lang="en-US"/>
              <a:t> (</a:t>
            </a:r>
            <a:r>
              <a:rPr i="1" lang="en-US"/>
              <a:t>regular expression</a:t>
            </a:r>
            <a:r>
              <a:rPr lang="en-US"/>
              <a:t>, viết tắt là </a:t>
            </a:r>
            <a:r>
              <a:rPr i="1" lang="en-US"/>
              <a:t>regexp</a:t>
            </a:r>
            <a:r>
              <a:rPr lang="en-US"/>
              <a:t>, </a:t>
            </a:r>
            <a:r>
              <a:rPr i="1" lang="en-US"/>
              <a:t>regex</a:t>
            </a:r>
            <a:r>
              <a:rPr lang="en-US"/>
              <a:t> hay </a:t>
            </a:r>
            <a:r>
              <a:rPr i="1" lang="en-US"/>
              <a:t>regxp</a:t>
            </a:r>
            <a:r>
              <a:rPr lang="en-US"/>
              <a:t>) là một chuỗi miêu tả một bộ các chuỗi khác, theo những quy tắc cú pháp nhất định. Biểu thức chính quy thường được dùng trong các trình biên tập văn bản và các tiện ích tìm kiếm và xử lý văn bản dựa trên các mẫu được quy định.</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Ứng dụng:</a:t>
            </a:r>
            <a:endParaRPr/>
          </a:p>
          <a:p>
            <a:pPr indent="-285750" lvl="1" marL="742950" rtl="0" algn="l">
              <a:lnSpc>
                <a:spcPct val="100000"/>
              </a:lnSpc>
              <a:spcBef>
                <a:spcPts val="480"/>
              </a:spcBef>
              <a:spcAft>
                <a:spcPts val="0"/>
              </a:spcAft>
              <a:buSzPts val="2400"/>
              <a:buChar char="❖"/>
            </a:pPr>
            <a:r>
              <a:rPr lang="en-US"/>
              <a:t>So khớp chuỗi với biểu mẫu (thường sử dụng trong validate)</a:t>
            </a:r>
            <a:endParaRPr/>
          </a:p>
          <a:p>
            <a:pPr indent="-285750" lvl="1" marL="742950" rtl="0" algn="l">
              <a:lnSpc>
                <a:spcPct val="100000"/>
              </a:lnSpc>
              <a:spcBef>
                <a:spcPts val="480"/>
              </a:spcBef>
              <a:spcAft>
                <a:spcPts val="0"/>
              </a:spcAft>
              <a:buSzPts val="2400"/>
              <a:buChar char="❖"/>
            </a:pPr>
            <a:r>
              <a:rPr lang="en-US"/>
              <a:t>Tách 1 phần của chuỗi theo các ràng buộc cho trước</a:t>
            </a:r>
            <a:endParaRPr/>
          </a:p>
          <a:p>
            <a:pPr indent="-285750" lvl="1" marL="742950" rtl="0" algn="l">
              <a:lnSpc>
                <a:spcPct val="100000"/>
              </a:lnSpc>
              <a:spcBef>
                <a:spcPts val="480"/>
              </a:spcBef>
              <a:spcAft>
                <a:spcPts val="0"/>
              </a:spcAft>
              <a:buSzPts val="2400"/>
              <a:buChar char="❖"/>
            </a:pPr>
            <a:r>
              <a:rPr lang="en-US"/>
              <a:t>Tìm kiếm </a:t>
            </a:r>
            <a:endParaRPr/>
          </a:p>
          <a:p>
            <a:pPr indent="-285750" lvl="1" marL="742950" rtl="0" algn="l">
              <a:lnSpc>
                <a:spcPct val="100000"/>
              </a:lnSpc>
              <a:spcBef>
                <a:spcPts val="480"/>
              </a:spcBef>
              <a:spcAft>
                <a:spcPts val="0"/>
              </a:spcAft>
              <a:buSzPts val="2400"/>
              <a:buChar char="❖"/>
            </a:pPr>
            <a:r>
              <a:rPr lang="en-US"/>
              <a:t>Thay thế đoạn ký tự</a:t>
            </a:r>
            <a:endParaRPr/>
          </a:p>
          <a:p>
            <a:pPr indent="-285750" lvl="1" marL="742950" rtl="0" algn="l">
              <a:lnSpc>
                <a:spcPct val="100000"/>
              </a:lnSpc>
              <a:spcBef>
                <a:spcPts val="480"/>
              </a:spcBef>
              <a:spcAft>
                <a:spcPts val="0"/>
              </a:spcAft>
              <a:buSzPts val="2400"/>
              <a:buChar char="❖"/>
            </a:pPr>
            <a:r>
              <a:rPr lang="en-US"/>
              <a:t>…</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0">
                                            <p:txEl>
                                              <p:pRg end="0" st="0"/>
                                            </p:txEl>
                                          </p:spTgt>
                                        </p:tgtEl>
                                        <p:attrNameLst>
                                          <p:attrName>style.visibility</p:attrName>
                                        </p:attrNameLst>
                                      </p:cBhvr>
                                      <p:to>
                                        <p:strVal val="visible"/>
                                      </p:to>
                                    </p:set>
                                    <p:animEffect filter="fade" transition="in">
                                      <p:cBhvr>
                                        <p:cTn dur="1000"/>
                                        <p:tgtEl>
                                          <p:spTgt spid="230">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0">
                                            <p:txEl>
                                              <p:pRg end="1" st="1"/>
                                            </p:txEl>
                                          </p:spTgt>
                                        </p:tgtEl>
                                        <p:attrNameLst>
                                          <p:attrName>style.visibility</p:attrName>
                                        </p:attrNameLst>
                                      </p:cBhvr>
                                      <p:to>
                                        <p:strVal val="visible"/>
                                      </p:to>
                                    </p:set>
                                    <p:animEffect filter="fade" transition="in">
                                      <p:cBhvr>
                                        <p:cTn dur="1000"/>
                                        <p:tgtEl>
                                          <p:spTgt spid="230">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0">
                                            <p:txEl>
                                              <p:pRg end="2" st="2"/>
                                            </p:txEl>
                                          </p:spTgt>
                                        </p:tgtEl>
                                        <p:attrNameLst>
                                          <p:attrName>style.visibility</p:attrName>
                                        </p:attrNameLst>
                                      </p:cBhvr>
                                      <p:to>
                                        <p:strVal val="visible"/>
                                      </p:to>
                                    </p:set>
                                    <p:animEffect filter="fade" transition="in">
                                      <p:cBhvr>
                                        <p:cTn dur="1000"/>
                                        <p:tgtEl>
                                          <p:spTgt spid="230">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0">
                                            <p:txEl>
                                              <p:pRg end="3" st="3"/>
                                            </p:txEl>
                                          </p:spTgt>
                                        </p:tgtEl>
                                        <p:attrNameLst>
                                          <p:attrName>style.visibility</p:attrName>
                                        </p:attrNameLst>
                                      </p:cBhvr>
                                      <p:to>
                                        <p:strVal val="visible"/>
                                      </p:to>
                                    </p:set>
                                    <p:animEffect filter="fade" transition="in">
                                      <p:cBhvr>
                                        <p:cTn dur="1000"/>
                                        <p:tgtEl>
                                          <p:spTgt spid="230">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0">
                                            <p:txEl>
                                              <p:pRg end="4" st="4"/>
                                            </p:txEl>
                                          </p:spTgt>
                                        </p:tgtEl>
                                        <p:attrNameLst>
                                          <p:attrName>style.visibility</p:attrName>
                                        </p:attrNameLst>
                                      </p:cBhvr>
                                      <p:to>
                                        <p:strVal val="visible"/>
                                      </p:to>
                                    </p:set>
                                    <p:animEffect filter="fade" transition="in">
                                      <p:cBhvr>
                                        <p:cTn dur="1000"/>
                                        <p:tgtEl>
                                          <p:spTgt spid="230">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0">
                                            <p:txEl>
                                              <p:pRg end="5" st="5"/>
                                            </p:txEl>
                                          </p:spTgt>
                                        </p:tgtEl>
                                        <p:attrNameLst>
                                          <p:attrName>style.visibility</p:attrName>
                                        </p:attrNameLst>
                                      </p:cBhvr>
                                      <p:to>
                                        <p:strVal val="visible"/>
                                      </p:to>
                                    </p:set>
                                    <p:animEffect filter="fade" transition="in">
                                      <p:cBhvr>
                                        <p:cTn dur="1000"/>
                                        <p:tgtEl>
                                          <p:spTgt spid="230">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0">
                                            <p:txEl>
                                              <p:pRg end="6" st="6"/>
                                            </p:txEl>
                                          </p:spTgt>
                                        </p:tgtEl>
                                        <p:attrNameLst>
                                          <p:attrName>style.visibility</p:attrName>
                                        </p:attrNameLst>
                                      </p:cBhvr>
                                      <p:to>
                                        <p:strVal val="visible"/>
                                      </p:to>
                                    </p:set>
                                    <p:animEffect filter="fade" transition="in">
                                      <p:cBhvr>
                                        <p:cTn dur="1000"/>
                                        <p:tgtEl>
                                          <p:spTgt spid="230">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2"/>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Sử dụng Biểu thức chính quy</a:t>
            </a:r>
            <a:endParaRPr/>
          </a:p>
        </p:txBody>
      </p:sp>
      <p:sp>
        <p:nvSpPr>
          <p:cNvPr id="236" name="Google Shape;236;p32"/>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sz="2400"/>
              <a:t>Biểu thức chính quy thuần (regular expression literal)</a:t>
            </a:r>
            <a:endParaRPr sz="2400"/>
          </a:p>
          <a:p>
            <a:pPr indent="-285750" lvl="1" marL="742950" rtl="0" algn="l">
              <a:lnSpc>
                <a:spcPct val="100000"/>
              </a:lnSpc>
              <a:spcBef>
                <a:spcPts val="480"/>
              </a:spcBef>
              <a:spcAft>
                <a:spcPts val="0"/>
              </a:spcAft>
              <a:buSzPts val="2400"/>
              <a:buChar char="❖"/>
            </a:pPr>
            <a:r>
              <a:rPr lang="en-US"/>
              <a:t>Cú pháp: </a:t>
            </a:r>
            <a:r>
              <a:rPr b="1" lang="en-US"/>
              <a:t>pattern.test(string)</a:t>
            </a:r>
            <a:endParaRPr/>
          </a:p>
          <a:p>
            <a:pPr indent="-228600" lvl="2" marL="1143000" rtl="0" algn="l">
              <a:lnSpc>
                <a:spcPct val="100000"/>
              </a:lnSpc>
              <a:spcBef>
                <a:spcPts val="400"/>
              </a:spcBef>
              <a:spcAft>
                <a:spcPts val="0"/>
              </a:spcAft>
              <a:buSzPts val="2000"/>
              <a:buChar char="⮚"/>
            </a:pPr>
            <a:r>
              <a:rPr lang="en-US"/>
              <a:t>pattern: khuôn mẫu sử dụng để kiểm tra</a:t>
            </a:r>
            <a:endParaRPr/>
          </a:p>
          <a:p>
            <a:pPr indent="-228600" lvl="2" marL="1143000" rtl="0" algn="l">
              <a:lnSpc>
                <a:spcPct val="100000"/>
              </a:lnSpc>
              <a:spcBef>
                <a:spcPts val="400"/>
              </a:spcBef>
              <a:spcAft>
                <a:spcPts val="0"/>
              </a:spcAft>
              <a:buSzPts val="2000"/>
              <a:buChar char="⮚"/>
            </a:pPr>
            <a:r>
              <a:rPr lang="en-US"/>
              <a:t>String: chuỗi cần kiểm tra</a:t>
            </a:r>
            <a:endParaRPr/>
          </a:p>
          <a:p>
            <a:pPr indent="-101600" lvl="2" marL="1143000" rtl="0" algn="l">
              <a:lnSpc>
                <a:spcPct val="100000"/>
              </a:lnSpc>
              <a:spcBef>
                <a:spcPts val="400"/>
              </a:spcBef>
              <a:spcAft>
                <a:spcPts val="0"/>
              </a:spcAft>
              <a:buSzPts val="2000"/>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sz="2400"/>
          </a:p>
          <a:p>
            <a:pPr indent="-165100" lvl="0" marL="342900" rtl="0" algn="l">
              <a:lnSpc>
                <a:spcPct val="100000"/>
              </a:lnSpc>
              <a:spcBef>
                <a:spcPts val="560"/>
              </a:spcBef>
              <a:spcAft>
                <a:spcPts val="0"/>
              </a:spcAft>
              <a:buClr>
                <a:srgbClr val="FF5A33"/>
              </a:buClr>
              <a:buSzPts val="2800"/>
              <a:buFont typeface="Noto Sans Symbols"/>
              <a:buNone/>
            </a:pPr>
            <a:r>
              <a:t/>
            </a:r>
            <a:endParaRPr sz="2400"/>
          </a:p>
          <a:p>
            <a:pPr indent="-342900" lvl="0" marL="342900" rtl="0" algn="l">
              <a:lnSpc>
                <a:spcPct val="100000"/>
              </a:lnSpc>
              <a:spcBef>
                <a:spcPts val="1800"/>
              </a:spcBef>
              <a:spcAft>
                <a:spcPts val="0"/>
              </a:spcAft>
              <a:buClr>
                <a:srgbClr val="FF5A33"/>
              </a:buClr>
              <a:buSzPts val="2800"/>
              <a:buFont typeface="Noto Sans Symbols"/>
              <a:buChar char="❑"/>
            </a:pPr>
            <a:r>
              <a:rPr lang="en-US" sz="2400"/>
              <a:t>Sử dụng đối tượng RegExp:</a:t>
            </a:r>
            <a:endParaRPr sz="2400"/>
          </a:p>
        </p:txBody>
      </p:sp>
      <p:pic>
        <p:nvPicPr>
          <p:cNvPr id="237" name="Google Shape;237;p32"/>
          <p:cNvPicPr preferRelativeResize="0"/>
          <p:nvPr/>
        </p:nvPicPr>
        <p:blipFill rotWithShape="1">
          <a:blip r:embed="rId3">
            <a:alphaModFix/>
          </a:blip>
          <a:srcRect b="0" l="0" r="0" t="0"/>
          <a:stretch/>
        </p:blipFill>
        <p:spPr>
          <a:xfrm>
            <a:off x="2742484" y="2664361"/>
            <a:ext cx="6222127" cy="1141933"/>
          </a:xfrm>
          <a:prstGeom prst="rect">
            <a:avLst/>
          </a:prstGeom>
          <a:noFill/>
          <a:ln>
            <a:noFill/>
          </a:ln>
        </p:spPr>
      </p:pic>
      <p:pic>
        <p:nvPicPr>
          <p:cNvPr id="238" name="Google Shape;238;p32"/>
          <p:cNvPicPr preferRelativeResize="0"/>
          <p:nvPr/>
        </p:nvPicPr>
        <p:blipFill rotWithShape="1">
          <a:blip r:embed="rId4">
            <a:alphaModFix/>
          </a:blip>
          <a:srcRect b="0" l="0" r="0" t="0"/>
          <a:stretch/>
        </p:blipFill>
        <p:spPr>
          <a:xfrm>
            <a:off x="2742483" y="3864619"/>
            <a:ext cx="6222127" cy="1180572"/>
          </a:xfrm>
          <a:prstGeom prst="rect">
            <a:avLst/>
          </a:prstGeom>
          <a:noFill/>
          <a:ln>
            <a:noFill/>
          </a:ln>
        </p:spPr>
      </p:pic>
      <p:pic>
        <p:nvPicPr>
          <p:cNvPr id="239" name="Google Shape;239;p32"/>
          <p:cNvPicPr preferRelativeResize="0"/>
          <p:nvPr/>
        </p:nvPicPr>
        <p:blipFill rotWithShape="1">
          <a:blip r:embed="rId5">
            <a:alphaModFix/>
          </a:blip>
          <a:srcRect b="0" l="0" r="0" t="0"/>
          <a:stretch/>
        </p:blipFill>
        <p:spPr>
          <a:xfrm>
            <a:off x="1863195" y="5483449"/>
            <a:ext cx="8293100" cy="12192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6">
                                            <p:txEl>
                                              <p:pRg end="0" st="0"/>
                                            </p:txEl>
                                          </p:spTgt>
                                        </p:tgtEl>
                                        <p:attrNameLst>
                                          <p:attrName>style.visibility</p:attrName>
                                        </p:attrNameLst>
                                      </p:cBhvr>
                                      <p:to>
                                        <p:strVal val="visible"/>
                                      </p:to>
                                    </p:set>
                                    <p:animEffect filter="fade" transition="in">
                                      <p:cBhvr>
                                        <p:cTn dur="1000"/>
                                        <p:tgtEl>
                                          <p:spTgt spid="236">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6">
                                            <p:txEl>
                                              <p:pRg end="1" st="1"/>
                                            </p:txEl>
                                          </p:spTgt>
                                        </p:tgtEl>
                                        <p:attrNameLst>
                                          <p:attrName>style.visibility</p:attrName>
                                        </p:attrNameLst>
                                      </p:cBhvr>
                                      <p:to>
                                        <p:strVal val="visible"/>
                                      </p:to>
                                    </p:set>
                                    <p:animEffect filter="fade" transition="in">
                                      <p:cBhvr>
                                        <p:cTn dur="1000"/>
                                        <p:tgtEl>
                                          <p:spTgt spid="236">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6">
                                            <p:txEl>
                                              <p:pRg end="2" st="2"/>
                                            </p:txEl>
                                          </p:spTgt>
                                        </p:tgtEl>
                                        <p:attrNameLst>
                                          <p:attrName>style.visibility</p:attrName>
                                        </p:attrNameLst>
                                      </p:cBhvr>
                                      <p:to>
                                        <p:strVal val="visible"/>
                                      </p:to>
                                    </p:set>
                                    <p:animEffect filter="fade" transition="in">
                                      <p:cBhvr>
                                        <p:cTn dur="1000"/>
                                        <p:tgtEl>
                                          <p:spTgt spid="236">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6">
                                            <p:txEl>
                                              <p:pRg end="3" st="3"/>
                                            </p:txEl>
                                          </p:spTgt>
                                        </p:tgtEl>
                                        <p:attrNameLst>
                                          <p:attrName>style.visibility</p:attrName>
                                        </p:attrNameLst>
                                      </p:cBhvr>
                                      <p:to>
                                        <p:strVal val="visible"/>
                                      </p:to>
                                    </p:set>
                                    <p:animEffect filter="fade" transition="in">
                                      <p:cBhvr>
                                        <p:cTn dur="1000"/>
                                        <p:tgtEl>
                                          <p:spTgt spid="236">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6">
                                            <p:txEl>
                                              <p:pRg end="4" st="4"/>
                                            </p:txEl>
                                          </p:spTgt>
                                        </p:tgtEl>
                                        <p:attrNameLst>
                                          <p:attrName>style.visibility</p:attrName>
                                        </p:attrNameLst>
                                      </p:cBhvr>
                                      <p:to>
                                        <p:strVal val="visible"/>
                                      </p:to>
                                    </p:set>
                                    <p:animEffect filter="fade" transition="in">
                                      <p:cBhvr>
                                        <p:cTn dur="1000"/>
                                        <p:tgtEl>
                                          <p:spTgt spid="236">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6">
                                            <p:txEl>
                                              <p:pRg end="5" st="5"/>
                                            </p:txEl>
                                          </p:spTgt>
                                        </p:tgtEl>
                                        <p:attrNameLst>
                                          <p:attrName>style.visibility</p:attrName>
                                        </p:attrNameLst>
                                      </p:cBhvr>
                                      <p:to>
                                        <p:strVal val="visible"/>
                                      </p:to>
                                    </p:set>
                                    <p:animEffect filter="fade" transition="in">
                                      <p:cBhvr>
                                        <p:cTn dur="1000"/>
                                        <p:tgtEl>
                                          <p:spTgt spid="236">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6">
                                            <p:txEl>
                                              <p:pRg end="6" st="6"/>
                                            </p:txEl>
                                          </p:spTgt>
                                        </p:tgtEl>
                                        <p:attrNameLst>
                                          <p:attrName>style.visibility</p:attrName>
                                        </p:attrNameLst>
                                      </p:cBhvr>
                                      <p:to>
                                        <p:strVal val="visible"/>
                                      </p:to>
                                    </p:set>
                                    <p:animEffect filter="fade" transition="in">
                                      <p:cBhvr>
                                        <p:cTn dur="1000"/>
                                        <p:tgtEl>
                                          <p:spTgt spid="236">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6">
                                            <p:txEl>
                                              <p:pRg end="7" st="7"/>
                                            </p:txEl>
                                          </p:spTgt>
                                        </p:tgtEl>
                                        <p:attrNameLst>
                                          <p:attrName>style.visibility</p:attrName>
                                        </p:attrNameLst>
                                      </p:cBhvr>
                                      <p:to>
                                        <p:strVal val="visible"/>
                                      </p:to>
                                    </p:set>
                                    <p:animEffect filter="fade" transition="in">
                                      <p:cBhvr>
                                        <p:cTn dur="1000"/>
                                        <p:tgtEl>
                                          <p:spTgt spid="236">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6">
                                            <p:txEl>
                                              <p:pRg end="8" st="8"/>
                                            </p:txEl>
                                          </p:spTgt>
                                        </p:tgtEl>
                                        <p:attrNameLst>
                                          <p:attrName>style.visibility</p:attrName>
                                        </p:attrNameLst>
                                      </p:cBhvr>
                                      <p:to>
                                        <p:strVal val="visible"/>
                                      </p:to>
                                    </p:set>
                                    <p:animEffect filter="fade" transition="in">
                                      <p:cBhvr>
                                        <p:cTn dur="1000"/>
                                        <p:tgtEl>
                                          <p:spTgt spid="236">
                                            <p:txEl>
                                              <p:pRg end="8" st="8"/>
                                            </p:txEl>
                                          </p:spTgt>
                                        </p:tgtEl>
                                      </p:cBhvr>
                                    </p:animEffect>
                                  </p:childTnLst>
                                </p:cTn>
                              </p:par>
                              <p:par>
                                <p:cTn fill="hold" nodeType="withEffect" presetClass="entr" presetID="10" presetSubtype="0">
                                  <p:stCondLst>
                                    <p:cond delay="0"/>
                                  </p:stCondLst>
                                  <p:childTnLst>
                                    <p:set>
                                      <p:cBhvr>
                                        <p:cTn dur="1" fill="hold">
                                          <p:stCondLst>
                                            <p:cond delay="0"/>
                                          </p:stCondLst>
                                        </p:cTn>
                                        <p:tgtEl>
                                          <p:spTgt spid="236">
                                            <p:txEl>
                                              <p:pRg end="9" st="9"/>
                                            </p:txEl>
                                          </p:spTgt>
                                        </p:tgtEl>
                                        <p:attrNameLst>
                                          <p:attrName>style.visibility</p:attrName>
                                        </p:attrNameLst>
                                      </p:cBhvr>
                                      <p:to>
                                        <p:strVal val="visible"/>
                                      </p:to>
                                    </p:set>
                                    <p:animEffect filter="fade" transition="in">
                                      <p:cBhvr>
                                        <p:cTn dur="1000"/>
                                        <p:tgtEl>
                                          <p:spTgt spid="236">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3"/>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Sử dụng Biểu thức chính quy</a:t>
            </a:r>
            <a:endParaRPr/>
          </a:p>
        </p:txBody>
      </p:sp>
      <p:sp>
        <p:nvSpPr>
          <p:cNvPr id="246" name="Google Shape;246;p33"/>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sz="2400"/>
              <a:t>Cú pháp cho Pattern:</a:t>
            </a:r>
            <a:endParaRPr sz="2400"/>
          </a:p>
          <a:p>
            <a:pPr indent="-285750" lvl="1" marL="742950" rtl="0" algn="l">
              <a:lnSpc>
                <a:spcPct val="100000"/>
              </a:lnSpc>
              <a:spcBef>
                <a:spcPts val="480"/>
              </a:spcBef>
              <a:spcAft>
                <a:spcPts val="0"/>
              </a:spcAft>
              <a:buSzPts val="2400"/>
              <a:buChar char="❖"/>
            </a:pPr>
            <a:r>
              <a:rPr lang="en-US"/>
              <a:t>/</a:t>
            </a:r>
            <a:r>
              <a:rPr i="1" lang="en-US"/>
              <a:t>pattern</a:t>
            </a:r>
            <a:r>
              <a:rPr lang="en-US"/>
              <a:t>/</a:t>
            </a:r>
            <a:r>
              <a:rPr i="1" lang="en-US"/>
              <a:t>modifiers</a:t>
            </a:r>
            <a:r>
              <a:rPr lang="en-US"/>
              <a:t>;</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sz="2400"/>
              <a:t>Ý nghĩa của các modifiers (lưu ý các modifiers có thể dùng chung với nhau)</a:t>
            </a:r>
            <a:endParaRPr sz="2400"/>
          </a:p>
          <a:p>
            <a:pPr indent="-133350" lvl="1" marL="742950" rtl="0" algn="l">
              <a:lnSpc>
                <a:spcPct val="100000"/>
              </a:lnSpc>
              <a:spcBef>
                <a:spcPts val="480"/>
              </a:spcBef>
              <a:spcAft>
                <a:spcPts val="0"/>
              </a:spcAft>
              <a:buSzPts val="2400"/>
              <a:buNone/>
            </a:pPr>
            <a:r>
              <a:t/>
            </a:r>
            <a:endParaRPr/>
          </a:p>
        </p:txBody>
      </p:sp>
      <p:pic>
        <p:nvPicPr>
          <p:cNvPr id="247" name="Google Shape;247;p33"/>
          <p:cNvPicPr preferRelativeResize="0"/>
          <p:nvPr/>
        </p:nvPicPr>
        <p:blipFill rotWithShape="1">
          <a:blip r:embed="rId3">
            <a:alphaModFix/>
          </a:blip>
          <a:srcRect b="0" l="0" r="0" t="0"/>
          <a:stretch/>
        </p:blipFill>
        <p:spPr>
          <a:xfrm>
            <a:off x="1185333" y="2396067"/>
            <a:ext cx="9812865" cy="43180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46">
                                            <p:txEl>
                                              <p:pRg end="0" st="0"/>
                                            </p:txEl>
                                          </p:spTgt>
                                        </p:tgtEl>
                                        <p:attrNameLst>
                                          <p:attrName>style.visibility</p:attrName>
                                        </p:attrNameLst>
                                      </p:cBhvr>
                                      <p:to>
                                        <p:strVal val="visible"/>
                                      </p:to>
                                    </p:set>
                                    <p:animEffect filter="fade" transition="in">
                                      <p:cBhvr>
                                        <p:cTn dur="1000"/>
                                        <p:tgtEl>
                                          <p:spTgt spid="246">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46">
                                            <p:txEl>
                                              <p:pRg end="1" st="1"/>
                                            </p:txEl>
                                          </p:spTgt>
                                        </p:tgtEl>
                                        <p:attrNameLst>
                                          <p:attrName>style.visibility</p:attrName>
                                        </p:attrNameLst>
                                      </p:cBhvr>
                                      <p:to>
                                        <p:strVal val="visible"/>
                                      </p:to>
                                    </p:set>
                                    <p:animEffect filter="fade" transition="in">
                                      <p:cBhvr>
                                        <p:cTn dur="1000"/>
                                        <p:tgtEl>
                                          <p:spTgt spid="246">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46">
                                            <p:txEl>
                                              <p:pRg end="2" st="2"/>
                                            </p:txEl>
                                          </p:spTgt>
                                        </p:tgtEl>
                                        <p:attrNameLst>
                                          <p:attrName>style.visibility</p:attrName>
                                        </p:attrNameLst>
                                      </p:cBhvr>
                                      <p:to>
                                        <p:strVal val="visible"/>
                                      </p:to>
                                    </p:set>
                                    <p:animEffect filter="fade" transition="in">
                                      <p:cBhvr>
                                        <p:cTn dur="1000"/>
                                        <p:tgtEl>
                                          <p:spTgt spid="246">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46">
                                            <p:txEl>
                                              <p:pRg end="3" st="3"/>
                                            </p:txEl>
                                          </p:spTgt>
                                        </p:tgtEl>
                                        <p:attrNameLst>
                                          <p:attrName>style.visibility</p:attrName>
                                        </p:attrNameLst>
                                      </p:cBhvr>
                                      <p:to>
                                        <p:strVal val="visible"/>
                                      </p:to>
                                    </p:set>
                                    <p:animEffect filter="fade" transition="in">
                                      <p:cBhvr>
                                        <p:cTn dur="1000"/>
                                        <p:tgtEl>
                                          <p:spTgt spid="24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4"/>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Sử dụng Biểu thức chính quy</a:t>
            </a:r>
            <a:endParaRPr/>
          </a:p>
        </p:txBody>
      </p:sp>
      <p:sp>
        <p:nvSpPr>
          <p:cNvPr id="254" name="Google Shape;254;p34"/>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Các phương thức sử dụng với regex</a:t>
            </a:r>
            <a:endParaRPr/>
          </a:p>
          <a:p>
            <a:pPr indent="-133350" lvl="1" marL="742950" rtl="0" algn="l">
              <a:lnSpc>
                <a:spcPct val="100000"/>
              </a:lnSpc>
              <a:spcBef>
                <a:spcPts val="480"/>
              </a:spcBef>
              <a:spcAft>
                <a:spcPts val="0"/>
              </a:spcAft>
              <a:buSzPts val="2400"/>
              <a:buNone/>
            </a:pPr>
            <a:r>
              <a:t/>
            </a:r>
            <a:endParaRPr/>
          </a:p>
        </p:txBody>
      </p:sp>
      <p:pic>
        <p:nvPicPr>
          <p:cNvPr id="255" name="Google Shape;255;p34"/>
          <p:cNvPicPr preferRelativeResize="0"/>
          <p:nvPr/>
        </p:nvPicPr>
        <p:blipFill rotWithShape="1">
          <a:blip r:embed="rId3">
            <a:alphaModFix/>
          </a:blip>
          <a:srcRect b="0" l="0" r="0" t="0"/>
          <a:stretch/>
        </p:blipFill>
        <p:spPr>
          <a:xfrm>
            <a:off x="214685" y="1860606"/>
            <a:ext cx="11744077" cy="4126726"/>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54">
                                            <p:txEl>
                                              <p:pRg end="0" st="0"/>
                                            </p:txEl>
                                          </p:spTgt>
                                        </p:tgtEl>
                                        <p:attrNameLst>
                                          <p:attrName>style.visibility</p:attrName>
                                        </p:attrNameLst>
                                      </p:cBhvr>
                                      <p:to>
                                        <p:strVal val="visible"/>
                                      </p:to>
                                    </p:set>
                                    <p:animEffect filter="fade" transition="in">
                                      <p:cBhvr>
                                        <p:cTn dur="1000"/>
                                        <p:tgtEl>
                                          <p:spTgt spid="254">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54">
                                            <p:txEl>
                                              <p:pRg end="1" st="1"/>
                                            </p:txEl>
                                          </p:spTgt>
                                        </p:tgtEl>
                                        <p:attrNameLst>
                                          <p:attrName>style.visibility</p:attrName>
                                        </p:attrNameLst>
                                      </p:cBhvr>
                                      <p:to>
                                        <p:strVal val="visible"/>
                                      </p:to>
                                    </p:set>
                                    <p:animEffect filter="fade" transition="in">
                                      <p:cBhvr>
                                        <p:cTn dur="1000"/>
                                        <p:tgtEl>
                                          <p:spTgt spid="254">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5"/>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Sử dụng Biểu thức chính quy</a:t>
            </a:r>
            <a:endParaRPr/>
          </a:p>
        </p:txBody>
      </p:sp>
      <p:sp>
        <p:nvSpPr>
          <p:cNvPr id="262" name="Google Shape;262;p35"/>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Ý nghĩa của các pattern: Brackets</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33350" lvl="1" marL="742950" rtl="0" algn="l">
              <a:lnSpc>
                <a:spcPct val="100000"/>
              </a:lnSpc>
              <a:spcBef>
                <a:spcPts val="480"/>
              </a:spcBef>
              <a:spcAft>
                <a:spcPts val="0"/>
              </a:spcAft>
              <a:buSzPts val="2400"/>
              <a:buNone/>
            </a:pPr>
            <a:r>
              <a:t/>
            </a:r>
            <a:endParaRPr/>
          </a:p>
        </p:txBody>
      </p:sp>
      <p:pic>
        <p:nvPicPr>
          <p:cNvPr id="263" name="Google Shape;263;p35"/>
          <p:cNvPicPr preferRelativeResize="0"/>
          <p:nvPr/>
        </p:nvPicPr>
        <p:blipFill rotWithShape="1">
          <a:blip r:embed="rId3">
            <a:alphaModFix/>
          </a:blip>
          <a:srcRect b="0" l="0" r="0" t="0"/>
          <a:stretch/>
        </p:blipFill>
        <p:spPr>
          <a:xfrm>
            <a:off x="1446212" y="1524000"/>
            <a:ext cx="9170761" cy="5262811"/>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62">
                                            <p:txEl>
                                              <p:pRg end="0" st="0"/>
                                            </p:txEl>
                                          </p:spTgt>
                                        </p:tgtEl>
                                        <p:attrNameLst>
                                          <p:attrName>style.visibility</p:attrName>
                                        </p:attrNameLst>
                                      </p:cBhvr>
                                      <p:to>
                                        <p:strVal val="visible"/>
                                      </p:to>
                                    </p:set>
                                    <p:animEffect filter="fade" transition="in">
                                      <p:cBhvr>
                                        <p:cTn dur="1000"/>
                                        <p:tgtEl>
                                          <p:spTgt spid="262">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2">
                                            <p:txEl>
                                              <p:pRg end="1" st="1"/>
                                            </p:txEl>
                                          </p:spTgt>
                                        </p:tgtEl>
                                        <p:attrNameLst>
                                          <p:attrName>style.visibility</p:attrName>
                                        </p:attrNameLst>
                                      </p:cBhvr>
                                      <p:to>
                                        <p:strVal val="visible"/>
                                      </p:to>
                                    </p:set>
                                    <p:animEffect filter="fade" transition="in">
                                      <p:cBhvr>
                                        <p:cTn dur="1000"/>
                                        <p:tgtEl>
                                          <p:spTgt spid="262">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2">
                                            <p:txEl>
                                              <p:pRg end="2" st="2"/>
                                            </p:txEl>
                                          </p:spTgt>
                                        </p:tgtEl>
                                        <p:attrNameLst>
                                          <p:attrName>style.visibility</p:attrName>
                                        </p:attrNameLst>
                                      </p:cBhvr>
                                      <p:to>
                                        <p:strVal val="visible"/>
                                      </p:to>
                                    </p:set>
                                    <p:animEffect filter="fade" transition="in">
                                      <p:cBhvr>
                                        <p:cTn dur="1000"/>
                                        <p:tgtEl>
                                          <p:spTgt spid="26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6"/>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Sử dụng Biểu thức chính quy</a:t>
            </a:r>
            <a:endParaRPr/>
          </a:p>
        </p:txBody>
      </p:sp>
      <p:sp>
        <p:nvSpPr>
          <p:cNvPr id="270" name="Google Shape;270;p36"/>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Ý nghĩa của các pattern: Metacharacters</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33350" lvl="1" marL="742950" rtl="0" algn="l">
              <a:lnSpc>
                <a:spcPct val="100000"/>
              </a:lnSpc>
              <a:spcBef>
                <a:spcPts val="480"/>
              </a:spcBef>
              <a:spcAft>
                <a:spcPts val="0"/>
              </a:spcAft>
              <a:buSzPts val="2400"/>
              <a:buNone/>
            </a:pPr>
            <a:r>
              <a:t/>
            </a:r>
            <a:endParaRPr/>
          </a:p>
        </p:txBody>
      </p:sp>
      <p:pic>
        <p:nvPicPr>
          <p:cNvPr id="271" name="Google Shape;271;p36"/>
          <p:cNvPicPr preferRelativeResize="0"/>
          <p:nvPr/>
        </p:nvPicPr>
        <p:blipFill rotWithShape="1">
          <a:blip r:embed="rId3">
            <a:alphaModFix/>
          </a:blip>
          <a:srcRect b="0" l="0" r="0" t="0"/>
          <a:stretch/>
        </p:blipFill>
        <p:spPr>
          <a:xfrm>
            <a:off x="1052024" y="1828800"/>
            <a:ext cx="10084777" cy="28194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0">
                                            <p:txEl>
                                              <p:pRg end="0" st="0"/>
                                            </p:txEl>
                                          </p:spTgt>
                                        </p:tgtEl>
                                        <p:attrNameLst>
                                          <p:attrName>style.visibility</p:attrName>
                                        </p:attrNameLst>
                                      </p:cBhvr>
                                      <p:to>
                                        <p:strVal val="visible"/>
                                      </p:to>
                                    </p:set>
                                    <p:animEffect filter="fade" transition="in">
                                      <p:cBhvr>
                                        <p:cTn dur="1000"/>
                                        <p:tgtEl>
                                          <p:spTgt spid="270">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0">
                                            <p:txEl>
                                              <p:pRg end="1" st="1"/>
                                            </p:txEl>
                                          </p:spTgt>
                                        </p:tgtEl>
                                        <p:attrNameLst>
                                          <p:attrName>style.visibility</p:attrName>
                                        </p:attrNameLst>
                                      </p:cBhvr>
                                      <p:to>
                                        <p:strVal val="visible"/>
                                      </p:to>
                                    </p:set>
                                    <p:animEffect filter="fade" transition="in">
                                      <p:cBhvr>
                                        <p:cTn dur="1000"/>
                                        <p:tgtEl>
                                          <p:spTgt spid="270">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0">
                                            <p:txEl>
                                              <p:pRg end="2" st="2"/>
                                            </p:txEl>
                                          </p:spTgt>
                                        </p:tgtEl>
                                        <p:attrNameLst>
                                          <p:attrName>style.visibility</p:attrName>
                                        </p:attrNameLst>
                                      </p:cBhvr>
                                      <p:to>
                                        <p:strVal val="visible"/>
                                      </p:to>
                                    </p:set>
                                    <p:animEffect filter="fade" transition="in">
                                      <p:cBhvr>
                                        <p:cTn dur="1000"/>
                                        <p:tgtEl>
                                          <p:spTgt spid="270">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0">
                                            <p:txEl>
                                              <p:pRg end="3" st="3"/>
                                            </p:txEl>
                                          </p:spTgt>
                                        </p:tgtEl>
                                        <p:attrNameLst>
                                          <p:attrName>style.visibility</p:attrName>
                                        </p:attrNameLst>
                                      </p:cBhvr>
                                      <p:to>
                                        <p:strVal val="visible"/>
                                      </p:to>
                                    </p:set>
                                    <p:animEffect filter="fade" transition="in">
                                      <p:cBhvr>
                                        <p:cTn dur="1000"/>
                                        <p:tgtEl>
                                          <p:spTgt spid="27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9"/>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Mục tiêu</a:t>
            </a:r>
            <a:endParaRPr/>
          </a:p>
        </p:txBody>
      </p:sp>
      <p:sp>
        <p:nvSpPr>
          <p:cNvPr id="153" name="Google Shape;153;p19"/>
          <p:cNvSpPr txBox="1"/>
          <p:nvPr>
            <p:ph idx="1" type="body"/>
          </p:nvPr>
        </p:nvSpPr>
        <p:spPr>
          <a:xfrm>
            <a:off x="2436812" y="1066800"/>
            <a:ext cx="9142571"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Sử dụng được các hàm xử lý chuỗi.</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Giải thích được khái niệm Regex (biểu thức chính quy) và sử dụng được Regex.</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Kiểm soát các lỗi trong quá trình lập trình</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3">
                                            <p:txEl>
                                              <p:pRg end="0" st="0"/>
                                            </p:txEl>
                                          </p:spTgt>
                                        </p:tgtEl>
                                        <p:attrNameLst>
                                          <p:attrName>style.visibility</p:attrName>
                                        </p:attrNameLst>
                                      </p:cBhvr>
                                      <p:to>
                                        <p:strVal val="visible"/>
                                      </p:to>
                                    </p:set>
                                    <p:animEffect filter="fade" transition="in">
                                      <p:cBhvr>
                                        <p:cTn dur="1000"/>
                                        <p:tgtEl>
                                          <p:spTgt spid="153">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3">
                                            <p:txEl>
                                              <p:pRg end="1" st="1"/>
                                            </p:txEl>
                                          </p:spTgt>
                                        </p:tgtEl>
                                        <p:attrNameLst>
                                          <p:attrName>style.visibility</p:attrName>
                                        </p:attrNameLst>
                                      </p:cBhvr>
                                      <p:to>
                                        <p:strVal val="visible"/>
                                      </p:to>
                                    </p:set>
                                    <p:animEffect filter="fade" transition="in">
                                      <p:cBhvr>
                                        <p:cTn dur="1000"/>
                                        <p:tgtEl>
                                          <p:spTgt spid="153">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3">
                                            <p:txEl>
                                              <p:pRg end="2" st="2"/>
                                            </p:txEl>
                                          </p:spTgt>
                                        </p:tgtEl>
                                        <p:attrNameLst>
                                          <p:attrName>style.visibility</p:attrName>
                                        </p:attrNameLst>
                                      </p:cBhvr>
                                      <p:to>
                                        <p:strVal val="visible"/>
                                      </p:to>
                                    </p:set>
                                    <p:animEffect filter="fade" transition="in">
                                      <p:cBhvr>
                                        <p:cTn dur="1000"/>
                                        <p:tgtEl>
                                          <p:spTgt spid="15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7"/>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Sử dụng Biểu thức chính quy</a:t>
            </a:r>
            <a:endParaRPr/>
          </a:p>
        </p:txBody>
      </p:sp>
      <p:sp>
        <p:nvSpPr>
          <p:cNvPr id="278" name="Google Shape;278;p37"/>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sz="2400"/>
              <a:t>Ý nghĩa của các pattern: Quantifiers</a:t>
            </a:r>
            <a:endParaRPr sz="2400"/>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33350" lvl="1" marL="742950" rtl="0" algn="l">
              <a:lnSpc>
                <a:spcPct val="100000"/>
              </a:lnSpc>
              <a:spcBef>
                <a:spcPts val="480"/>
              </a:spcBef>
              <a:spcAft>
                <a:spcPts val="0"/>
              </a:spcAft>
              <a:buSzPts val="2400"/>
              <a:buNone/>
            </a:pPr>
            <a:r>
              <a:t/>
            </a:r>
            <a:endParaRPr/>
          </a:p>
        </p:txBody>
      </p:sp>
      <p:pic>
        <p:nvPicPr>
          <p:cNvPr id="279" name="Google Shape;279;p37"/>
          <p:cNvPicPr preferRelativeResize="0"/>
          <p:nvPr/>
        </p:nvPicPr>
        <p:blipFill rotWithShape="1">
          <a:blip r:embed="rId3">
            <a:alphaModFix/>
          </a:blip>
          <a:srcRect b="0" l="0" r="0" t="0"/>
          <a:stretch/>
        </p:blipFill>
        <p:spPr>
          <a:xfrm>
            <a:off x="2513012" y="1544372"/>
            <a:ext cx="7717471" cy="5085028"/>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8">
                                            <p:txEl>
                                              <p:pRg end="0" st="0"/>
                                            </p:txEl>
                                          </p:spTgt>
                                        </p:tgtEl>
                                        <p:attrNameLst>
                                          <p:attrName>style.visibility</p:attrName>
                                        </p:attrNameLst>
                                      </p:cBhvr>
                                      <p:to>
                                        <p:strVal val="visible"/>
                                      </p:to>
                                    </p:set>
                                    <p:animEffect filter="fade" transition="in">
                                      <p:cBhvr>
                                        <p:cTn dur="1000"/>
                                        <p:tgtEl>
                                          <p:spTgt spid="278">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8">
                                            <p:txEl>
                                              <p:pRg end="1" st="1"/>
                                            </p:txEl>
                                          </p:spTgt>
                                        </p:tgtEl>
                                        <p:attrNameLst>
                                          <p:attrName>style.visibility</p:attrName>
                                        </p:attrNameLst>
                                      </p:cBhvr>
                                      <p:to>
                                        <p:strVal val="visible"/>
                                      </p:to>
                                    </p:set>
                                    <p:animEffect filter="fade" transition="in">
                                      <p:cBhvr>
                                        <p:cTn dur="1000"/>
                                        <p:tgtEl>
                                          <p:spTgt spid="278">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8">
                                            <p:txEl>
                                              <p:pRg end="2" st="2"/>
                                            </p:txEl>
                                          </p:spTgt>
                                        </p:tgtEl>
                                        <p:attrNameLst>
                                          <p:attrName>style.visibility</p:attrName>
                                        </p:attrNameLst>
                                      </p:cBhvr>
                                      <p:to>
                                        <p:strVal val="visible"/>
                                      </p:to>
                                    </p:set>
                                    <p:animEffect filter="fade" transition="in">
                                      <p:cBhvr>
                                        <p:cTn dur="1000"/>
                                        <p:tgtEl>
                                          <p:spTgt spid="278">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8">
                                            <p:txEl>
                                              <p:pRg end="3" st="3"/>
                                            </p:txEl>
                                          </p:spTgt>
                                        </p:tgtEl>
                                        <p:attrNameLst>
                                          <p:attrName>style.visibility</p:attrName>
                                        </p:attrNameLst>
                                      </p:cBhvr>
                                      <p:to>
                                        <p:strVal val="visible"/>
                                      </p:to>
                                    </p:set>
                                    <p:animEffect filter="fade" transition="in">
                                      <p:cBhvr>
                                        <p:cTn dur="1000"/>
                                        <p:tgtEl>
                                          <p:spTgt spid="278">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8">
                                            <p:txEl>
                                              <p:pRg end="4" st="4"/>
                                            </p:txEl>
                                          </p:spTgt>
                                        </p:tgtEl>
                                        <p:attrNameLst>
                                          <p:attrName>style.visibility</p:attrName>
                                        </p:attrNameLst>
                                      </p:cBhvr>
                                      <p:to>
                                        <p:strVal val="visible"/>
                                      </p:to>
                                    </p:set>
                                    <p:animEffect filter="fade" transition="in">
                                      <p:cBhvr>
                                        <p:cTn dur="1000"/>
                                        <p:tgtEl>
                                          <p:spTgt spid="27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8"/>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Sử dụng Biểu thức chính quy</a:t>
            </a:r>
            <a:endParaRPr/>
          </a:p>
        </p:txBody>
      </p:sp>
      <p:sp>
        <p:nvSpPr>
          <p:cNvPr id="286" name="Google Shape;286;p38"/>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Ý nghĩa của các pattern: Quantifiers</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33350" lvl="1" marL="742950" rtl="0" algn="l">
              <a:lnSpc>
                <a:spcPct val="100000"/>
              </a:lnSpc>
              <a:spcBef>
                <a:spcPts val="480"/>
              </a:spcBef>
              <a:spcAft>
                <a:spcPts val="0"/>
              </a:spcAft>
              <a:buSzPts val="2400"/>
              <a:buNone/>
            </a:pPr>
            <a:r>
              <a:t/>
            </a:r>
            <a:endParaRPr/>
          </a:p>
        </p:txBody>
      </p:sp>
      <p:pic>
        <p:nvPicPr>
          <p:cNvPr id="287" name="Google Shape;287;p38"/>
          <p:cNvPicPr preferRelativeResize="0"/>
          <p:nvPr/>
        </p:nvPicPr>
        <p:blipFill rotWithShape="1">
          <a:blip r:embed="rId3">
            <a:alphaModFix/>
          </a:blip>
          <a:srcRect b="0" l="0" r="0" t="0"/>
          <a:stretch/>
        </p:blipFill>
        <p:spPr>
          <a:xfrm>
            <a:off x="1366072" y="1690202"/>
            <a:ext cx="9654436" cy="4939198"/>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86">
                                            <p:txEl>
                                              <p:pRg end="0" st="0"/>
                                            </p:txEl>
                                          </p:spTgt>
                                        </p:tgtEl>
                                        <p:attrNameLst>
                                          <p:attrName>style.visibility</p:attrName>
                                        </p:attrNameLst>
                                      </p:cBhvr>
                                      <p:to>
                                        <p:strVal val="visible"/>
                                      </p:to>
                                    </p:set>
                                    <p:animEffect filter="fade" transition="in">
                                      <p:cBhvr>
                                        <p:cTn dur="1000"/>
                                        <p:tgtEl>
                                          <p:spTgt spid="286">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86">
                                            <p:txEl>
                                              <p:pRg end="1" st="1"/>
                                            </p:txEl>
                                          </p:spTgt>
                                        </p:tgtEl>
                                        <p:attrNameLst>
                                          <p:attrName>style.visibility</p:attrName>
                                        </p:attrNameLst>
                                      </p:cBhvr>
                                      <p:to>
                                        <p:strVal val="visible"/>
                                      </p:to>
                                    </p:set>
                                    <p:animEffect filter="fade" transition="in">
                                      <p:cBhvr>
                                        <p:cTn dur="1000"/>
                                        <p:tgtEl>
                                          <p:spTgt spid="286">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86">
                                            <p:txEl>
                                              <p:pRg end="2" st="2"/>
                                            </p:txEl>
                                          </p:spTgt>
                                        </p:tgtEl>
                                        <p:attrNameLst>
                                          <p:attrName>style.visibility</p:attrName>
                                        </p:attrNameLst>
                                      </p:cBhvr>
                                      <p:to>
                                        <p:strVal val="visible"/>
                                      </p:to>
                                    </p:set>
                                    <p:animEffect filter="fade" transition="in">
                                      <p:cBhvr>
                                        <p:cTn dur="1000"/>
                                        <p:tgtEl>
                                          <p:spTgt spid="286">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86">
                                            <p:txEl>
                                              <p:pRg end="3" st="3"/>
                                            </p:txEl>
                                          </p:spTgt>
                                        </p:tgtEl>
                                        <p:attrNameLst>
                                          <p:attrName>style.visibility</p:attrName>
                                        </p:attrNameLst>
                                      </p:cBhvr>
                                      <p:to>
                                        <p:strVal val="visible"/>
                                      </p:to>
                                    </p:set>
                                    <p:animEffect filter="fade" transition="in">
                                      <p:cBhvr>
                                        <p:cTn dur="1000"/>
                                        <p:tgtEl>
                                          <p:spTgt spid="286">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86">
                                            <p:txEl>
                                              <p:pRg end="4" st="4"/>
                                            </p:txEl>
                                          </p:spTgt>
                                        </p:tgtEl>
                                        <p:attrNameLst>
                                          <p:attrName>style.visibility</p:attrName>
                                        </p:attrNameLst>
                                      </p:cBhvr>
                                      <p:to>
                                        <p:strVal val="visible"/>
                                      </p:to>
                                    </p:set>
                                    <p:animEffect filter="fade" transition="in">
                                      <p:cBhvr>
                                        <p:cTn dur="1000"/>
                                        <p:tgtEl>
                                          <p:spTgt spid="286">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9"/>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Các hàm built-in xử lý chuỗi</a:t>
            </a:r>
            <a:endParaRPr/>
          </a:p>
        </p:txBody>
      </p:sp>
      <p:sp>
        <p:nvSpPr>
          <p:cNvPr id="293" name="Google Shape;293;p39"/>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165100" lvl="0" marL="342900" rtl="0" algn="l">
              <a:lnSpc>
                <a:spcPct val="100000"/>
              </a:lnSpc>
              <a:spcBef>
                <a:spcPts val="0"/>
              </a:spcBef>
              <a:spcAft>
                <a:spcPts val="0"/>
              </a:spcAft>
              <a:buClr>
                <a:srgbClr val="FF5A33"/>
              </a:buClr>
              <a:buSzPts val="2800"/>
              <a:buFont typeface="Noto Sans Symbols"/>
              <a:buNone/>
            </a:pPr>
            <a:r>
              <a:t/>
            </a:r>
            <a:endParaRPr/>
          </a:p>
        </p:txBody>
      </p:sp>
      <p:pic>
        <p:nvPicPr>
          <p:cNvPr id="294" name="Google Shape;294;p39"/>
          <p:cNvPicPr preferRelativeResize="0"/>
          <p:nvPr/>
        </p:nvPicPr>
        <p:blipFill rotWithShape="1">
          <a:blip r:embed="rId3">
            <a:alphaModFix/>
          </a:blip>
          <a:srcRect b="0" l="0" r="0" t="0"/>
          <a:stretch/>
        </p:blipFill>
        <p:spPr>
          <a:xfrm>
            <a:off x="2030412" y="1143000"/>
            <a:ext cx="8128000" cy="45720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93">
                                            <p:txEl>
                                              <p:pRg end="0" st="0"/>
                                            </p:txEl>
                                          </p:spTgt>
                                        </p:tgtEl>
                                        <p:attrNameLst>
                                          <p:attrName>style.visibility</p:attrName>
                                        </p:attrNameLst>
                                      </p:cBhvr>
                                      <p:to>
                                        <p:strVal val="visible"/>
                                      </p:to>
                                    </p:set>
                                    <p:animEffect filter="fade" transition="in">
                                      <p:cBhvr>
                                        <p:cTn dur="1000"/>
                                        <p:tgtEl>
                                          <p:spTgt spid="293">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0"/>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Sử dụng Biểu thức chính quy</a:t>
            </a:r>
            <a:endParaRPr/>
          </a:p>
        </p:txBody>
      </p:sp>
      <p:sp>
        <p:nvSpPr>
          <p:cNvPr id="301" name="Google Shape;301;p40"/>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Đề bài: Cho giao diện như hình, thực hiện điền dữ liệu, sau khi thẻ input nhận sự kiện onblur thì hãy validate dữ liệu đang có trong đó. Kiểm tra xem dữ liệu đó có phải định dạng số điện thoại hay không?</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Biết rằng số điện thoại có các quy định sau:</a:t>
            </a:r>
            <a:endParaRPr/>
          </a:p>
          <a:p>
            <a:pPr indent="-285750" lvl="1" marL="742950" rtl="0" algn="l">
              <a:lnSpc>
                <a:spcPct val="100000"/>
              </a:lnSpc>
              <a:spcBef>
                <a:spcPts val="480"/>
              </a:spcBef>
              <a:spcAft>
                <a:spcPts val="0"/>
              </a:spcAft>
              <a:buSzPts val="2400"/>
              <a:buChar char="❖"/>
            </a:pPr>
            <a:r>
              <a:rPr lang="en-US"/>
              <a:t>Bắt đầu bằng các đầu số: 09, 03 </a:t>
            </a:r>
            <a:endParaRPr/>
          </a:p>
          <a:p>
            <a:pPr indent="-285750" lvl="1" marL="742950" rtl="0" algn="l">
              <a:lnSpc>
                <a:spcPct val="100000"/>
              </a:lnSpc>
              <a:spcBef>
                <a:spcPts val="480"/>
              </a:spcBef>
              <a:spcAft>
                <a:spcPts val="0"/>
              </a:spcAft>
              <a:buSzPts val="2400"/>
              <a:buChar char="❖"/>
            </a:pPr>
            <a:r>
              <a:rPr lang="en-US"/>
              <a:t>Có 10 chữ số </a:t>
            </a:r>
            <a:endParaRPr/>
          </a:p>
        </p:txBody>
      </p:sp>
      <p:grpSp>
        <p:nvGrpSpPr>
          <p:cNvPr id="302" name="Google Shape;302;p40"/>
          <p:cNvGrpSpPr/>
          <p:nvPr/>
        </p:nvGrpSpPr>
        <p:grpSpPr>
          <a:xfrm>
            <a:off x="4461466" y="4038600"/>
            <a:ext cx="6400800" cy="2819400"/>
            <a:chOff x="3960534" y="3695700"/>
            <a:chExt cx="6400800" cy="2819400"/>
          </a:xfrm>
        </p:grpSpPr>
        <p:pic>
          <p:nvPicPr>
            <p:cNvPr id="303" name="Google Shape;303;p40"/>
            <p:cNvPicPr preferRelativeResize="0"/>
            <p:nvPr/>
          </p:nvPicPr>
          <p:blipFill rotWithShape="1">
            <a:blip r:embed="rId3">
              <a:alphaModFix/>
            </a:blip>
            <a:srcRect b="0" l="0" r="0" t="0"/>
            <a:stretch/>
          </p:blipFill>
          <p:spPr>
            <a:xfrm>
              <a:off x="5103534" y="5753100"/>
              <a:ext cx="3822095" cy="762000"/>
            </a:xfrm>
            <a:prstGeom prst="rect">
              <a:avLst/>
            </a:prstGeom>
            <a:noFill/>
            <a:ln>
              <a:noFill/>
            </a:ln>
          </p:spPr>
        </p:pic>
        <p:pic>
          <p:nvPicPr>
            <p:cNvPr id="304" name="Google Shape;304;p40"/>
            <p:cNvPicPr preferRelativeResize="0"/>
            <p:nvPr/>
          </p:nvPicPr>
          <p:blipFill rotWithShape="1">
            <a:blip r:embed="rId4">
              <a:alphaModFix/>
            </a:blip>
            <a:srcRect b="0" l="0" r="0" t="0"/>
            <a:stretch/>
          </p:blipFill>
          <p:spPr>
            <a:xfrm>
              <a:off x="3960534" y="3695700"/>
              <a:ext cx="6400800" cy="1290918"/>
            </a:xfrm>
            <a:prstGeom prst="rect">
              <a:avLst/>
            </a:prstGeom>
            <a:noFill/>
            <a:ln>
              <a:noFill/>
            </a:ln>
          </p:spPr>
        </p:pic>
        <p:sp>
          <p:nvSpPr>
            <p:cNvPr id="305" name="Google Shape;305;p40"/>
            <p:cNvSpPr/>
            <p:nvPr/>
          </p:nvSpPr>
          <p:spPr>
            <a:xfrm>
              <a:off x="6551334" y="5067300"/>
              <a:ext cx="432000" cy="648000"/>
            </a:xfrm>
            <a:prstGeom prst="downArrow">
              <a:avLst>
                <a:gd fmla="val 50000" name="adj1"/>
                <a:gd fmla="val 50000" name="adj2"/>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01">
                                            <p:txEl>
                                              <p:pRg end="0" st="0"/>
                                            </p:txEl>
                                          </p:spTgt>
                                        </p:tgtEl>
                                        <p:attrNameLst>
                                          <p:attrName>style.visibility</p:attrName>
                                        </p:attrNameLst>
                                      </p:cBhvr>
                                      <p:to>
                                        <p:strVal val="visible"/>
                                      </p:to>
                                    </p:set>
                                    <p:animEffect filter="fade" transition="in">
                                      <p:cBhvr>
                                        <p:cTn dur="1000"/>
                                        <p:tgtEl>
                                          <p:spTgt spid="301">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01">
                                            <p:txEl>
                                              <p:pRg end="1" st="1"/>
                                            </p:txEl>
                                          </p:spTgt>
                                        </p:tgtEl>
                                        <p:attrNameLst>
                                          <p:attrName>style.visibility</p:attrName>
                                        </p:attrNameLst>
                                      </p:cBhvr>
                                      <p:to>
                                        <p:strVal val="visible"/>
                                      </p:to>
                                    </p:set>
                                    <p:animEffect filter="fade" transition="in">
                                      <p:cBhvr>
                                        <p:cTn dur="1000"/>
                                        <p:tgtEl>
                                          <p:spTgt spid="301">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01">
                                            <p:txEl>
                                              <p:pRg end="2" st="2"/>
                                            </p:txEl>
                                          </p:spTgt>
                                        </p:tgtEl>
                                        <p:attrNameLst>
                                          <p:attrName>style.visibility</p:attrName>
                                        </p:attrNameLst>
                                      </p:cBhvr>
                                      <p:to>
                                        <p:strVal val="visible"/>
                                      </p:to>
                                    </p:set>
                                    <p:animEffect filter="fade" transition="in">
                                      <p:cBhvr>
                                        <p:cTn dur="1000"/>
                                        <p:tgtEl>
                                          <p:spTgt spid="301">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01">
                                            <p:txEl>
                                              <p:pRg end="3" st="3"/>
                                            </p:txEl>
                                          </p:spTgt>
                                        </p:tgtEl>
                                        <p:attrNameLst>
                                          <p:attrName>style.visibility</p:attrName>
                                        </p:attrNameLst>
                                      </p:cBhvr>
                                      <p:to>
                                        <p:strVal val="visible"/>
                                      </p:to>
                                    </p:set>
                                    <p:animEffect filter="fade" transition="in">
                                      <p:cBhvr>
                                        <p:cTn dur="1000"/>
                                        <p:tgtEl>
                                          <p:spTgt spid="30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1"/>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Sử dụng Biểu thức chính quy</a:t>
            </a:r>
            <a:endParaRPr/>
          </a:p>
        </p:txBody>
      </p:sp>
      <p:sp>
        <p:nvSpPr>
          <p:cNvPr id="312" name="Google Shape;312;p41"/>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Đáp án:</a:t>
            </a:r>
            <a:endParaRPr/>
          </a:p>
        </p:txBody>
      </p:sp>
      <p:pic>
        <p:nvPicPr>
          <p:cNvPr id="313" name="Google Shape;313;p41"/>
          <p:cNvPicPr preferRelativeResize="0"/>
          <p:nvPr/>
        </p:nvPicPr>
        <p:blipFill rotWithShape="1">
          <a:blip r:embed="rId3">
            <a:alphaModFix/>
          </a:blip>
          <a:srcRect b="0" l="0" r="0" t="0"/>
          <a:stretch/>
        </p:blipFill>
        <p:spPr>
          <a:xfrm>
            <a:off x="303212" y="2209801"/>
            <a:ext cx="6998907" cy="3124200"/>
          </a:xfrm>
          <a:prstGeom prst="rect">
            <a:avLst/>
          </a:prstGeom>
          <a:noFill/>
          <a:ln>
            <a:noFill/>
          </a:ln>
        </p:spPr>
      </p:pic>
      <p:pic>
        <p:nvPicPr>
          <p:cNvPr id="314" name="Google Shape;314;p41"/>
          <p:cNvPicPr preferRelativeResize="0"/>
          <p:nvPr/>
        </p:nvPicPr>
        <p:blipFill rotWithShape="1">
          <a:blip r:embed="rId4">
            <a:alphaModFix/>
          </a:blip>
          <a:srcRect b="0" l="0" r="0" t="0"/>
          <a:stretch/>
        </p:blipFill>
        <p:spPr>
          <a:xfrm>
            <a:off x="8532812" y="3054996"/>
            <a:ext cx="3492500" cy="838200"/>
          </a:xfrm>
          <a:prstGeom prst="rect">
            <a:avLst/>
          </a:prstGeom>
          <a:noFill/>
          <a:ln>
            <a:noFill/>
          </a:ln>
        </p:spPr>
      </p:pic>
      <p:pic>
        <p:nvPicPr>
          <p:cNvPr id="315" name="Google Shape;315;p41"/>
          <p:cNvPicPr preferRelativeResize="0"/>
          <p:nvPr/>
        </p:nvPicPr>
        <p:blipFill rotWithShape="1">
          <a:blip r:embed="rId5">
            <a:alphaModFix/>
          </a:blip>
          <a:srcRect b="0" l="0" r="0" t="0"/>
          <a:stretch/>
        </p:blipFill>
        <p:spPr>
          <a:xfrm>
            <a:off x="8589962" y="4248796"/>
            <a:ext cx="3378200" cy="787400"/>
          </a:xfrm>
          <a:prstGeom prst="rect">
            <a:avLst/>
          </a:prstGeom>
          <a:noFill/>
          <a:ln>
            <a:noFill/>
          </a:ln>
        </p:spPr>
      </p:pic>
      <p:sp>
        <p:nvSpPr>
          <p:cNvPr id="316" name="Google Shape;316;p41"/>
          <p:cNvSpPr txBox="1"/>
          <p:nvPr/>
        </p:nvSpPr>
        <p:spPr>
          <a:xfrm>
            <a:off x="8490027" y="2565530"/>
            <a:ext cx="2265364"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Nhập sai số điện thoại</a:t>
            </a:r>
            <a:endParaRPr b="0" i="0" sz="1800" u="none" cap="none" strike="noStrike">
              <a:solidFill>
                <a:schemeClr val="dk1"/>
              </a:solidFill>
              <a:latin typeface="Calibri"/>
              <a:ea typeface="Calibri"/>
              <a:cs typeface="Calibri"/>
              <a:sym typeface="Calibri"/>
            </a:endParaRPr>
          </a:p>
        </p:txBody>
      </p:sp>
      <p:sp>
        <p:nvSpPr>
          <p:cNvPr id="317" name="Google Shape;317;p41"/>
          <p:cNvSpPr txBox="1"/>
          <p:nvPr/>
        </p:nvSpPr>
        <p:spPr>
          <a:xfrm>
            <a:off x="8532812" y="3911730"/>
            <a:ext cx="24913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Nhập đúng số điện thoại</a:t>
            </a:r>
            <a:endParaRPr b="0" i="0" sz="1800" u="none" cap="none" strike="noStrike">
              <a:solidFill>
                <a:schemeClr val="dk1"/>
              </a:solidFill>
              <a:latin typeface="Calibri"/>
              <a:ea typeface="Calibri"/>
              <a:cs typeface="Calibri"/>
              <a:sym typeface="Calibri"/>
            </a:endParaRPr>
          </a:p>
        </p:txBody>
      </p:sp>
      <p:sp>
        <p:nvSpPr>
          <p:cNvPr id="318" name="Google Shape;318;p41"/>
          <p:cNvSpPr/>
          <p:nvPr/>
        </p:nvSpPr>
        <p:spPr>
          <a:xfrm>
            <a:off x="7372530" y="3400102"/>
            <a:ext cx="925893" cy="591196"/>
          </a:xfrm>
          <a:prstGeom prst="rightArrow">
            <a:avLst>
              <a:gd fmla="val 50000" name="adj1"/>
              <a:gd fmla="val 50000" name="adj2"/>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2">
                                            <p:txEl>
                                              <p:pRg end="0" st="0"/>
                                            </p:txEl>
                                          </p:spTgt>
                                        </p:tgtEl>
                                        <p:attrNameLst>
                                          <p:attrName>style.visibility</p:attrName>
                                        </p:attrNameLst>
                                      </p:cBhvr>
                                      <p:to>
                                        <p:strVal val="visible"/>
                                      </p:to>
                                    </p:set>
                                    <p:animEffect filter="fade" transition="in">
                                      <p:cBhvr>
                                        <p:cTn dur="1000"/>
                                        <p:tgtEl>
                                          <p:spTgt spid="312">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2"/>
          <p:cNvSpPr txBox="1"/>
          <p:nvPr>
            <p:ph type="title"/>
          </p:nvPr>
        </p:nvSpPr>
        <p:spPr>
          <a:xfrm>
            <a:off x="962834" y="4406902"/>
            <a:ext cx="10360501" cy="1362075"/>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SzPts val="3200"/>
              <a:buFont typeface="Calibri"/>
              <a:buNone/>
            </a:pPr>
            <a:r>
              <a:rPr lang="en-US"/>
              <a:t>PHẦN 3: </a:t>
            </a:r>
            <a:br>
              <a:rPr lang="en-US"/>
            </a:br>
            <a:r>
              <a:rPr lang="en-US"/>
              <a:t>XỬ LÝ NGOẠI LỆ TRONG JAVASCRIPT</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000"/>
                                        <p:tgtEl>
                                          <p:spTgt spid="3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3"/>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Xử lý ngoại lệ trong javascript</a:t>
            </a:r>
            <a:endParaRPr/>
          </a:p>
        </p:txBody>
      </p:sp>
      <p:sp>
        <p:nvSpPr>
          <p:cNvPr id="329" name="Google Shape;329;p43"/>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 Trong tất cả các ngôn ngữ lập trình việc quản lý lỗi và xuất thông báo lỗi là điều không thể thiếu, nó tránh trường hợp hiển thị lỗi không mong muốn lên màn hình chương trình, chết chương trình và làm sai nghiệp vụ và giảm thời gian điều tra fix bug.</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Javascript cũng không ngoại lệ, ngôn ngữ này cũng được trang bị các công cụ để quản lý các lỗi phát sinh trong quá trình vận hành code với try – catch – finally. Trong bài này chúng ta sẽ cùng nhau tìm hiểu về cơ chế xử lý ngoại lệ này của javascript.</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29">
                                            <p:txEl>
                                              <p:pRg end="0" st="0"/>
                                            </p:txEl>
                                          </p:spTgt>
                                        </p:tgtEl>
                                        <p:attrNameLst>
                                          <p:attrName>style.visibility</p:attrName>
                                        </p:attrNameLst>
                                      </p:cBhvr>
                                      <p:to>
                                        <p:strVal val="visible"/>
                                      </p:to>
                                    </p:set>
                                    <p:animEffect filter="fade" transition="in">
                                      <p:cBhvr>
                                        <p:cTn dur="1000"/>
                                        <p:tgtEl>
                                          <p:spTgt spid="329">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9">
                                            <p:txEl>
                                              <p:pRg end="1" st="1"/>
                                            </p:txEl>
                                          </p:spTgt>
                                        </p:tgtEl>
                                        <p:attrNameLst>
                                          <p:attrName>style.visibility</p:attrName>
                                        </p:attrNameLst>
                                      </p:cBhvr>
                                      <p:to>
                                        <p:strVal val="visible"/>
                                      </p:to>
                                    </p:set>
                                    <p:animEffect filter="fade" transition="in">
                                      <p:cBhvr>
                                        <p:cTn dur="1000"/>
                                        <p:tgtEl>
                                          <p:spTgt spid="32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4"/>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Xử lý ngoại lệ trong javascript</a:t>
            </a:r>
            <a:endParaRPr/>
          </a:p>
        </p:txBody>
      </p:sp>
      <p:sp>
        <p:nvSpPr>
          <p:cNvPr id="335" name="Google Shape;335;p44"/>
          <p:cNvSpPr txBox="1"/>
          <p:nvPr>
            <p:ph idx="1" type="body"/>
          </p:nvPr>
        </p:nvSpPr>
        <p:spPr>
          <a:xfrm>
            <a:off x="609442" y="1066800"/>
            <a:ext cx="10969942" cy="5562600"/>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100000"/>
              </a:lnSpc>
              <a:spcBef>
                <a:spcPts val="0"/>
              </a:spcBef>
              <a:spcAft>
                <a:spcPts val="0"/>
              </a:spcAft>
              <a:buClr>
                <a:srgbClr val="FF5A33"/>
              </a:buClr>
              <a:buSzPct val="108108"/>
              <a:buFont typeface="Noto Sans Symbols"/>
              <a:buChar char="❑"/>
            </a:pPr>
            <a:r>
              <a:rPr lang="en-US"/>
              <a:t>Trong javascript khi một lỗi phát sinh, trình duyệt sẽ không tiếp tục thực hiện các lệnh được viết bên dưới lỗi đó nữa, ví dụ:</a:t>
            </a:r>
            <a:endParaRPr/>
          </a:p>
          <a:p>
            <a:pPr indent="-165100" lvl="0" marL="342900" rtl="0" algn="l">
              <a:lnSpc>
                <a:spcPct val="100000"/>
              </a:lnSpc>
              <a:spcBef>
                <a:spcPts val="560"/>
              </a:spcBef>
              <a:spcAft>
                <a:spcPts val="0"/>
              </a:spcAft>
              <a:buClr>
                <a:srgbClr val="FF5A33"/>
              </a:buClr>
              <a:buSzPct val="108108"/>
              <a:buFont typeface="Noto Sans Symbols"/>
              <a:buNone/>
            </a:pPr>
            <a:r>
              <a:t/>
            </a:r>
            <a:endParaRPr/>
          </a:p>
          <a:p>
            <a:pPr indent="-165100" lvl="0" marL="342900" rtl="0" algn="l">
              <a:lnSpc>
                <a:spcPct val="100000"/>
              </a:lnSpc>
              <a:spcBef>
                <a:spcPts val="560"/>
              </a:spcBef>
              <a:spcAft>
                <a:spcPts val="0"/>
              </a:spcAft>
              <a:buClr>
                <a:srgbClr val="FF5A33"/>
              </a:buClr>
              <a:buSzPct val="108108"/>
              <a:buFont typeface="Noto Sans Symbols"/>
              <a:buNone/>
            </a:pPr>
            <a:r>
              <a:t/>
            </a:r>
            <a:endParaRPr/>
          </a:p>
          <a:p>
            <a:pPr indent="-165100" lvl="0" marL="342900" rtl="0" algn="l">
              <a:lnSpc>
                <a:spcPct val="100000"/>
              </a:lnSpc>
              <a:spcBef>
                <a:spcPts val="560"/>
              </a:spcBef>
              <a:spcAft>
                <a:spcPts val="0"/>
              </a:spcAft>
              <a:buClr>
                <a:srgbClr val="FF5A33"/>
              </a:buClr>
              <a:buSzPct val="108108"/>
              <a:buFont typeface="Noto Sans Symbols"/>
              <a:buNone/>
            </a:pPr>
            <a:r>
              <a:t/>
            </a:r>
            <a:endParaRPr/>
          </a:p>
          <a:p>
            <a:pPr indent="-165100" lvl="0" marL="342900" rtl="0" algn="l">
              <a:lnSpc>
                <a:spcPct val="100000"/>
              </a:lnSpc>
              <a:spcBef>
                <a:spcPts val="560"/>
              </a:spcBef>
              <a:spcAft>
                <a:spcPts val="0"/>
              </a:spcAft>
              <a:buClr>
                <a:srgbClr val="FF5A33"/>
              </a:buClr>
              <a:buSzPct val="108108"/>
              <a:buFont typeface="Noto Sans Symbols"/>
              <a:buNone/>
            </a:pPr>
            <a:r>
              <a:t/>
            </a:r>
            <a:endParaRPr/>
          </a:p>
          <a:p>
            <a:pPr indent="-165100" lvl="0" marL="342900" rtl="0" algn="l">
              <a:lnSpc>
                <a:spcPct val="100000"/>
              </a:lnSpc>
              <a:spcBef>
                <a:spcPts val="560"/>
              </a:spcBef>
              <a:spcAft>
                <a:spcPts val="0"/>
              </a:spcAft>
              <a:buClr>
                <a:srgbClr val="FF5A33"/>
              </a:buClr>
              <a:buSzPct val="108108"/>
              <a:buFont typeface="Noto Sans Symbols"/>
              <a:buNone/>
            </a:pPr>
            <a:r>
              <a:t/>
            </a:r>
            <a:endParaRPr/>
          </a:p>
          <a:p>
            <a:pPr indent="-165100" lvl="0" marL="342900" rtl="0" algn="l">
              <a:lnSpc>
                <a:spcPct val="100000"/>
              </a:lnSpc>
              <a:spcBef>
                <a:spcPts val="560"/>
              </a:spcBef>
              <a:spcAft>
                <a:spcPts val="0"/>
              </a:spcAft>
              <a:buClr>
                <a:srgbClr val="FF5A33"/>
              </a:buClr>
              <a:buSzPct val="108108"/>
              <a:buFont typeface="Noto Sans Symbols"/>
              <a:buNone/>
            </a:pPr>
            <a:r>
              <a:t/>
            </a:r>
            <a:endParaRPr/>
          </a:p>
          <a:p>
            <a:pPr indent="-342900" lvl="0" marL="342900" rtl="0" algn="l">
              <a:lnSpc>
                <a:spcPct val="100000"/>
              </a:lnSpc>
              <a:spcBef>
                <a:spcPts val="560"/>
              </a:spcBef>
              <a:spcAft>
                <a:spcPts val="0"/>
              </a:spcAft>
              <a:buClr>
                <a:srgbClr val="FF5A33"/>
              </a:buClr>
              <a:buSzPct val="108108"/>
              <a:buFont typeface="Noto Sans Symbols"/>
              <a:buChar char="❑"/>
            </a:pPr>
            <a:r>
              <a:rPr lang="en-US"/>
              <a:t>Theo đúng logic thì sau khi thực thi thẻ h2 sẽ được thay đổi nội dung (innerText) từ ”Demo lỗi” =&gt; “Javascript nâng cao”. Tuy nhiên do dòng lệnh gọi hàm hello(“hello fpt polytechnic”) bị lỗi do chưa định nghĩa hàm hello() nên câu lệnh ở phía dưới không thực thi được.</a:t>
            </a:r>
            <a:endParaRPr/>
          </a:p>
        </p:txBody>
      </p:sp>
      <p:grpSp>
        <p:nvGrpSpPr>
          <p:cNvPr id="336" name="Google Shape;336;p44"/>
          <p:cNvGrpSpPr/>
          <p:nvPr/>
        </p:nvGrpSpPr>
        <p:grpSpPr>
          <a:xfrm>
            <a:off x="277030" y="2079928"/>
            <a:ext cx="11634765" cy="2469135"/>
            <a:chOff x="270375" y="1905000"/>
            <a:chExt cx="11634765" cy="2469135"/>
          </a:xfrm>
        </p:grpSpPr>
        <p:pic>
          <p:nvPicPr>
            <p:cNvPr id="337" name="Google Shape;337;p44"/>
            <p:cNvPicPr preferRelativeResize="0"/>
            <p:nvPr/>
          </p:nvPicPr>
          <p:blipFill rotWithShape="1">
            <a:blip r:embed="rId3">
              <a:alphaModFix/>
            </a:blip>
            <a:srcRect b="0" l="0" r="0" t="0"/>
            <a:stretch/>
          </p:blipFill>
          <p:spPr>
            <a:xfrm>
              <a:off x="270375" y="2266950"/>
              <a:ext cx="6070203" cy="1447800"/>
            </a:xfrm>
            <a:prstGeom prst="rect">
              <a:avLst/>
            </a:prstGeom>
            <a:noFill/>
            <a:ln>
              <a:noFill/>
            </a:ln>
            <a:effectLst>
              <a:outerShdw blurRad="292100" rotWithShape="0" algn="tl" dir="2700000" dist="139700">
                <a:srgbClr val="333333">
                  <a:alpha val="64313"/>
                </a:srgbClr>
              </a:outerShdw>
            </a:effectLst>
          </p:spPr>
        </p:pic>
        <p:pic>
          <p:nvPicPr>
            <p:cNvPr id="338" name="Google Shape;338;p44"/>
            <p:cNvPicPr preferRelativeResize="0"/>
            <p:nvPr/>
          </p:nvPicPr>
          <p:blipFill rotWithShape="1">
            <a:blip r:embed="rId4">
              <a:alphaModFix/>
            </a:blip>
            <a:srcRect b="0" l="0" r="0" t="0"/>
            <a:stretch/>
          </p:blipFill>
          <p:spPr>
            <a:xfrm>
              <a:off x="7360881" y="1905000"/>
              <a:ext cx="4544259" cy="2469135"/>
            </a:xfrm>
            <a:prstGeom prst="rect">
              <a:avLst/>
            </a:prstGeom>
            <a:noFill/>
            <a:ln>
              <a:noFill/>
            </a:ln>
            <a:effectLst>
              <a:outerShdw blurRad="292100" rotWithShape="0" algn="tl" dir="2700000" dist="139700">
                <a:srgbClr val="333333">
                  <a:alpha val="64313"/>
                </a:srgbClr>
              </a:outerShdw>
            </a:effectLst>
          </p:spPr>
        </p:pic>
        <p:sp>
          <p:nvSpPr>
            <p:cNvPr id="339" name="Google Shape;339;p44"/>
            <p:cNvSpPr/>
            <p:nvPr/>
          </p:nvSpPr>
          <p:spPr>
            <a:xfrm>
              <a:off x="6475412" y="2990850"/>
              <a:ext cx="685522" cy="361950"/>
            </a:xfrm>
            <a:prstGeom prst="rightArrow">
              <a:avLst>
                <a:gd fmla="val 50000" name="adj1"/>
                <a:gd fmla="val 50000" name="adj2"/>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35">
                                            <p:txEl>
                                              <p:pRg end="0" st="0"/>
                                            </p:txEl>
                                          </p:spTgt>
                                        </p:tgtEl>
                                        <p:attrNameLst>
                                          <p:attrName>style.visibility</p:attrName>
                                        </p:attrNameLst>
                                      </p:cBhvr>
                                      <p:to>
                                        <p:strVal val="visible"/>
                                      </p:to>
                                    </p:set>
                                    <p:animEffect filter="fade" transition="in">
                                      <p:cBhvr>
                                        <p:cTn dur="1000"/>
                                        <p:tgtEl>
                                          <p:spTgt spid="335">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35">
                                            <p:txEl>
                                              <p:pRg end="1" st="1"/>
                                            </p:txEl>
                                          </p:spTgt>
                                        </p:tgtEl>
                                        <p:attrNameLst>
                                          <p:attrName>style.visibility</p:attrName>
                                        </p:attrNameLst>
                                      </p:cBhvr>
                                      <p:to>
                                        <p:strVal val="visible"/>
                                      </p:to>
                                    </p:set>
                                    <p:animEffect filter="fade" transition="in">
                                      <p:cBhvr>
                                        <p:cTn dur="1000"/>
                                        <p:tgtEl>
                                          <p:spTgt spid="335">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35">
                                            <p:txEl>
                                              <p:pRg end="2" st="2"/>
                                            </p:txEl>
                                          </p:spTgt>
                                        </p:tgtEl>
                                        <p:attrNameLst>
                                          <p:attrName>style.visibility</p:attrName>
                                        </p:attrNameLst>
                                      </p:cBhvr>
                                      <p:to>
                                        <p:strVal val="visible"/>
                                      </p:to>
                                    </p:set>
                                    <p:animEffect filter="fade" transition="in">
                                      <p:cBhvr>
                                        <p:cTn dur="1000"/>
                                        <p:tgtEl>
                                          <p:spTgt spid="335">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35">
                                            <p:txEl>
                                              <p:pRg end="3" st="3"/>
                                            </p:txEl>
                                          </p:spTgt>
                                        </p:tgtEl>
                                        <p:attrNameLst>
                                          <p:attrName>style.visibility</p:attrName>
                                        </p:attrNameLst>
                                      </p:cBhvr>
                                      <p:to>
                                        <p:strVal val="visible"/>
                                      </p:to>
                                    </p:set>
                                    <p:animEffect filter="fade" transition="in">
                                      <p:cBhvr>
                                        <p:cTn dur="1000"/>
                                        <p:tgtEl>
                                          <p:spTgt spid="335">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35">
                                            <p:txEl>
                                              <p:pRg end="4" st="4"/>
                                            </p:txEl>
                                          </p:spTgt>
                                        </p:tgtEl>
                                        <p:attrNameLst>
                                          <p:attrName>style.visibility</p:attrName>
                                        </p:attrNameLst>
                                      </p:cBhvr>
                                      <p:to>
                                        <p:strVal val="visible"/>
                                      </p:to>
                                    </p:set>
                                    <p:animEffect filter="fade" transition="in">
                                      <p:cBhvr>
                                        <p:cTn dur="1000"/>
                                        <p:tgtEl>
                                          <p:spTgt spid="335">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335">
                                            <p:txEl>
                                              <p:pRg end="5" st="5"/>
                                            </p:txEl>
                                          </p:spTgt>
                                        </p:tgtEl>
                                        <p:attrNameLst>
                                          <p:attrName>style.visibility</p:attrName>
                                        </p:attrNameLst>
                                      </p:cBhvr>
                                      <p:to>
                                        <p:strVal val="visible"/>
                                      </p:to>
                                    </p:set>
                                    <p:animEffect filter="fade" transition="in">
                                      <p:cBhvr>
                                        <p:cTn dur="1000"/>
                                        <p:tgtEl>
                                          <p:spTgt spid="335">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335">
                                            <p:txEl>
                                              <p:pRg end="6" st="6"/>
                                            </p:txEl>
                                          </p:spTgt>
                                        </p:tgtEl>
                                        <p:attrNameLst>
                                          <p:attrName>style.visibility</p:attrName>
                                        </p:attrNameLst>
                                      </p:cBhvr>
                                      <p:to>
                                        <p:strVal val="visible"/>
                                      </p:to>
                                    </p:set>
                                    <p:animEffect filter="fade" transition="in">
                                      <p:cBhvr>
                                        <p:cTn dur="1000"/>
                                        <p:tgtEl>
                                          <p:spTgt spid="335">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335">
                                            <p:txEl>
                                              <p:pRg end="7" st="7"/>
                                            </p:txEl>
                                          </p:spTgt>
                                        </p:tgtEl>
                                        <p:attrNameLst>
                                          <p:attrName>style.visibility</p:attrName>
                                        </p:attrNameLst>
                                      </p:cBhvr>
                                      <p:to>
                                        <p:strVal val="visible"/>
                                      </p:to>
                                    </p:set>
                                    <p:animEffect filter="fade" transition="in">
                                      <p:cBhvr>
                                        <p:cTn dur="1000"/>
                                        <p:tgtEl>
                                          <p:spTgt spid="335">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5"/>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Xử lý ngoại lệ trong javascript</a:t>
            </a:r>
            <a:endParaRPr/>
          </a:p>
        </p:txBody>
      </p:sp>
      <p:sp>
        <p:nvSpPr>
          <p:cNvPr id="345" name="Google Shape;345;p45"/>
          <p:cNvSpPr txBox="1"/>
          <p:nvPr>
            <p:ph idx="1" type="body"/>
          </p:nvPr>
        </p:nvSpPr>
        <p:spPr>
          <a:xfrm>
            <a:off x="609442" y="1066800"/>
            <a:ext cx="10969942" cy="55626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Sử dụng try – catch – finally</a:t>
            </a:r>
            <a:endParaRPr/>
          </a:p>
          <a:p>
            <a:pPr indent="-285750" lvl="1" marL="742950" rtl="0" algn="l">
              <a:lnSpc>
                <a:spcPct val="100000"/>
              </a:lnSpc>
              <a:spcBef>
                <a:spcPts val="480"/>
              </a:spcBef>
              <a:spcAft>
                <a:spcPts val="0"/>
              </a:spcAft>
              <a:buSzPts val="2400"/>
              <a:buChar char="❖"/>
            </a:pPr>
            <a:r>
              <a:rPr lang="en-US"/>
              <a:t>try: các câu lệnh nghi ngờ/có khả năng gây lỗi sẽ được đưa vào trong try</a:t>
            </a:r>
            <a:endParaRPr/>
          </a:p>
          <a:p>
            <a:pPr indent="-285750" lvl="1" marL="742950" rtl="0" algn="l">
              <a:lnSpc>
                <a:spcPct val="100000"/>
              </a:lnSpc>
              <a:spcBef>
                <a:spcPts val="480"/>
              </a:spcBef>
              <a:spcAft>
                <a:spcPts val="0"/>
              </a:spcAft>
              <a:buSzPts val="2400"/>
              <a:buChar char="❖"/>
            </a:pPr>
            <a:r>
              <a:rPr lang="en-US"/>
              <a:t>catch: sẽ bắt lỗi và cho phép lập trình viên biết được lỗi đó là lỗi gì, có thể xử lý lỗi hoặc hiển thị lỗi cho người dùng biết, việc này không gây lỗi cho chương trình đang chạy.</a:t>
            </a:r>
            <a:endParaRPr/>
          </a:p>
          <a:p>
            <a:pPr indent="-285750" lvl="1" marL="742950" rtl="0" algn="l">
              <a:lnSpc>
                <a:spcPct val="100000"/>
              </a:lnSpc>
              <a:spcBef>
                <a:spcPts val="480"/>
              </a:spcBef>
              <a:spcAft>
                <a:spcPts val="0"/>
              </a:spcAft>
              <a:buSzPts val="2400"/>
              <a:buChar char="❖"/>
            </a:pPr>
            <a:r>
              <a:rPr lang="en-US"/>
              <a:t>finally: các lệnh nằm trong mệnh đề finally luôn được chạy sau khi kết thúc các mệnh đề try – catch, bất kể có ngoại lệ xảy ra hay không</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45">
                                            <p:txEl>
                                              <p:pRg end="0" st="0"/>
                                            </p:txEl>
                                          </p:spTgt>
                                        </p:tgtEl>
                                        <p:attrNameLst>
                                          <p:attrName>style.visibility</p:attrName>
                                        </p:attrNameLst>
                                      </p:cBhvr>
                                      <p:to>
                                        <p:strVal val="visible"/>
                                      </p:to>
                                    </p:set>
                                    <p:animEffect filter="fade" transition="in">
                                      <p:cBhvr>
                                        <p:cTn dur="1000"/>
                                        <p:tgtEl>
                                          <p:spTgt spid="345">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5">
                                            <p:txEl>
                                              <p:pRg end="1" st="1"/>
                                            </p:txEl>
                                          </p:spTgt>
                                        </p:tgtEl>
                                        <p:attrNameLst>
                                          <p:attrName>style.visibility</p:attrName>
                                        </p:attrNameLst>
                                      </p:cBhvr>
                                      <p:to>
                                        <p:strVal val="visible"/>
                                      </p:to>
                                    </p:set>
                                    <p:animEffect filter="fade" transition="in">
                                      <p:cBhvr>
                                        <p:cTn dur="1000"/>
                                        <p:tgtEl>
                                          <p:spTgt spid="345">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5">
                                            <p:txEl>
                                              <p:pRg end="2" st="2"/>
                                            </p:txEl>
                                          </p:spTgt>
                                        </p:tgtEl>
                                        <p:attrNameLst>
                                          <p:attrName>style.visibility</p:attrName>
                                        </p:attrNameLst>
                                      </p:cBhvr>
                                      <p:to>
                                        <p:strVal val="visible"/>
                                      </p:to>
                                    </p:set>
                                    <p:animEffect filter="fade" transition="in">
                                      <p:cBhvr>
                                        <p:cTn dur="1000"/>
                                        <p:tgtEl>
                                          <p:spTgt spid="345">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5">
                                            <p:txEl>
                                              <p:pRg end="3" st="3"/>
                                            </p:txEl>
                                          </p:spTgt>
                                        </p:tgtEl>
                                        <p:attrNameLst>
                                          <p:attrName>style.visibility</p:attrName>
                                        </p:attrNameLst>
                                      </p:cBhvr>
                                      <p:to>
                                        <p:strVal val="visible"/>
                                      </p:to>
                                    </p:set>
                                    <p:animEffect filter="fade" transition="in">
                                      <p:cBhvr>
                                        <p:cTn dur="1000"/>
                                        <p:tgtEl>
                                          <p:spTgt spid="34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6"/>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Xử lý ngoại lệ trong javascript</a:t>
            </a:r>
            <a:endParaRPr/>
          </a:p>
        </p:txBody>
      </p:sp>
      <p:sp>
        <p:nvSpPr>
          <p:cNvPr id="351" name="Google Shape;351;p46"/>
          <p:cNvSpPr txBox="1"/>
          <p:nvPr>
            <p:ph idx="1" type="body"/>
          </p:nvPr>
        </p:nvSpPr>
        <p:spPr>
          <a:xfrm>
            <a:off x="609442" y="1066800"/>
            <a:ext cx="10969942" cy="55626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Ví dụ:</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165100" lvl="0" marL="342900" rtl="0" algn="l">
              <a:lnSpc>
                <a:spcPct val="100000"/>
              </a:lnSpc>
              <a:spcBef>
                <a:spcPts val="560"/>
              </a:spcBef>
              <a:spcAft>
                <a:spcPts val="0"/>
              </a:spcAft>
              <a:buClr>
                <a:srgbClr val="FF5A33"/>
              </a:buClr>
              <a:buSzPts val="2800"/>
              <a:buFont typeface="Noto Sans Symbols"/>
              <a:buNone/>
            </a:pPr>
            <a:r>
              <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Hiển thị lỗi thành console.log để lập trình viên biết lỗi xảy ra là lỗi gì, tuy nhiên lệnh thay đổi nội dung thẻ h2 vẫn được đảm bảo thực thi (vì nằm trong finally)</a:t>
            </a:r>
            <a:endParaRPr/>
          </a:p>
        </p:txBody>
      </p:sp>
      <p:pic>
        <p:nvPicPr>
          <p:cNvPr id="352" name="Google Shape;352;p46"/>
          <p:cNvPicPr preferRelativeResize="0"/>
          <p:nvPr/>
        </p:nvPicPr>
        <p:blipFill rotWithShape="1">
          <a:blip r:embed="rId3">
            <a:alphaModFix/>
          </a:blip>
          <a:srcRect b="0" l="0" r="0" t="0"/>
          <a:stretch/>
        </p:blipFill>
        <p:spPr>
          <a:xfrm>
            <a:off x="455611" y="1676400"/>
            <a:ext cx="6501587" cy="2769342"/>
          </a:xfrm>
          <a:prstGeom prst="rect">
            <a:avLst/>
          </a:prstGeom>
          <a:noFill/>
          <a:ln>
            <a:noFill/>
          </a:ln>
          <a:effectLst>
            <a:outerShdw blurRad="292100" rotWithShape="0" algn="tl" dir="2700000" dist="139700">
              <a:srgbClr val="333333">
                <a:alpha val="64313"/>
              </a:srgbClr>
            </a:outerShdw>
          </a:effectLst>
        </p:spPr>
      </p:pic>
      <p:pic>
        <p:nvPicPr>
          <p:cNvPr id="353" name="Google Shape;353;p46"/>
          <p:cNvPicPr preferRelativeResize="0"/>
          <p:nvPr/>
        </p:nvPicPr>
        <p:blipFill rotWithShape="1">
          <a:blip r:embed="rId4">
            <a:alphaModFix/>
          </a:blip>
          <a:srcRect b="0" l="0" r="0" t="0"/>
          <a:stretch/>
        </p:blipFill>
        <p:spPr>
          <a:xfrm>
            <a:off x="7923212" y="1676400"/>
            <a:ext cx="3884772" cy="2769342"/>
          </a:xfrm>
          <a:prstGeom prst="rect">
            <a:avLst/>
          </a:prstGeom>
          <a:noFill/>
          <a:ln>
            <a:noFill/>
          </a:ln>
          <a:effectLst>
            <a:outerShdw blurRad="292100" rotWithShape="0" algn="tl" dir="2700000" dist="139700">
              <a:srgbClr val="333333">
                <a:alpha val="64313"/>
              </a:srgbClr>
            </a:outerShdw>
          </a:effectLst>
        </p:spPr>
      </p:pic>
      <p:sp>
        <p:nvSpPr>
          <p:cNvPr id="354" name="Google Shape;354;p46"/>
          <p:cNvSpPr/>
          <p:nvPr/>
        </p:nvSpPr>
        <p:spPr>
          <a:xfrm>
            <a:off x="7033398" y="3061071"/>
            <a:ext cx="813614" cy="342900"/>
          </a:xfrm>
          <a:prstGeom prst="rightArrow">
            <a:avLst>
              <a:gd fmla="val 50000" name="adj1"/>
              <a:gd fmla="val 50000" name="adj2"/>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51">
                                            <p:txEl>
                                              <p:pRg end="0" st="0"/>
                                            </p:txEl>
                                          </p:spTgt>
                                        </p:tgtEl>
                                        <p:attrNameLst>
                                          <p:attrName>style.visibility</p:attrName>
                                        </p:attrNameLst>
                                      </p:cBhvr>
                                      <p:to>
                                        <p:strVal val="visible"/>
                                      </p:to>
                                    </p:set>
                                    <p:animEffect filter="fade" transition="in">
                                      <p:cBhvr>
                                        <p:cTn dur="1000"/>
                                        <p:tgtEl>
                                          <p:spTgt spid="351">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1">
                                            <p:txEl>
                                              <p:pRg end="1" st="1"/>
                                            </p:txEl>
                                          </p:spTgt>
                                        </p:tgtEl>
                                        <p:attrNameLst>
                                          <p:attrName>style.visibility</p:attrName>
                                        </p:attrNameLst>
                                      </p:cBhvr>
                                      <p:to>
                                        <p:strVal val="visible"/>
                                      </p:to>
                                    </p:set>
                                    <p:animEffect filter="fade" transition="in">
                                      <p:cBhvr>
                                        <p:cTn dur="1000"/>
                                        <p:tgtEl>
                                          <p:spTgt spid="351">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1">
                                            <p:txEl>
                                              <p:pRg end="2" st="2"/>
                                            </p:txEl>
                                          </p:spTgt>
                                        </p:tgtEl>
                                        <p:attrNameLst>
                                          <p:attrName>style.visibility</p:attrName>
                                        </p:attrNameLst>
                                      </p:cBhvr>
                                      <p:to>
                                        <p:strVal val="visible"/>
                                      </p:to>
                                    </p:set>
                                    <p:animEffect filter="fade" transition="in">
                                      <p:cBhvr>
                                        <p:cTn dur="1000"/>
                                        <p:tgtEl>
                                          <p:spTgt spid="351">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1">
                                            <p:txEl>
                                              <p:pRg end="3" st="3"/>
                                            </p:txEl>
                                          </p:spTgt>
                                        </p:tgtEl>
                                        <p:attrNameLst>
                                          <p:attrName>style.visibility</p:attrName>
                                        </p:attrNameLst>
                                      </p:cBhvr>
                                      <p:to>
                                        <p:strVal val="visible"/>
                                      </p:to>
                                    </p:set>
                                    <p:animEffect filter="fade" transition="in">
                                      <p:cBhvr>
                                        <p:cTn dur="1000"/>
                                        <p:tgtEl>
                                          <p:spTgt spid="351">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1">
                                            <p:txEl>
                                              <p:pRg end="4" st="4"/>
                                            </p:txEl>
                                          </p:spTgt>
                                        </p:tgtEl>
                                        <p:attrNameLst>
                                          <p:attrName>style.visibility</p:attrName>
                                        </p:attrNameLst>
                                      </p:cBhvr>
                                      <p:to>
                                        <p:strVal val="visible"/>
                                      </p:to>
                                    </p:set>
                                    <p:animEffect filter="fade" transition="in">
                                      <p:cBhvr>
                                        <p:cTn dur="1000"/>
                                        <p:tgtEl>
                                          <p:spTgt spid="351">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1">
                                            <p:txEl>
                                              <p:pRg end="5" st="5"/>
                                            </p:txEl>
                                          </p:spTgt>
                                        </p:tgtEl>
                                        <p:attrNameLst>
                                          <p:attrName>style.visibility</p:attrName>
                                        </p:attrNameLst>
                                      </p:cBhvr>
                                      <p:to>
                                        <p:strVal val="visible"/>
                                      </p:to>
                                    </p:set>
                                    <p:animEffect filter="fade" transition="in">
                                      <p:cBhvr>
                                        <p:cTn dur="1000"/>
                                        <p:tgtEl>
                                          <p:spTgt spid="351">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1">
                                            <p:txEl>
                                              <p:pRg end="6" st="6"/>
                                            </p:txEl>
                                          </p:spTgt>
                                        </p:tgtEl>
                                        <p:attrNameLst>
                                          <p:attrName>style.visibility</p:attrName>
                                        </p:attrNameLst>
                                      </p:cBhvr>
                                      <p:to>
                                        <p:strVal val="visible"/>
                                      </p:to>
                                    </p:set>
                                    <p:animEffect filter="fade" transition="in">
                                      <p:cBhvr>
                                        <p:cTn dur="1000"/>
                                        <p:tgtEl>
                                          <p:spTgt spid="351">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1">
                                            <p:txEl>
                                              <p:pRg end="7" st="7"/>
                                            </p:txEl>
                                          </p:spTgt>
                                        </p:tgtEl>
                                        <p:attrNameLst>
                                          <p:attrName>style.visibility</p:attrName>
                                        </p:attrNameLst>
                                      </p:cBhvr>
                                      <p:to>
                                        <p:strVal val="visible"/>
                                      </p:to>
                                    </p:set>
                                    <p:animEffect filter="fade" transition="in">
                                      <p:cBhvr>
                                        <p:cTn dur="1000"/>
                                        <p:tgtEl>
                                          <p:spTgt spid="351">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0"/>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a:t>
            </a:r>
            <a:endParaRPr/>
          </a:p>
        </p:txBody>
      </p:sp>
      <p:sp>
        <p:nvSpPr>
          <p:cNvPr id="159" name="Google Shape;159;p20"/>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Các hàm built-in xử lý chuỗi</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Khái niệm biểu thức chính quy (Regex)</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Sử dụng biểu thức chính quy</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Khái niệm ngoại lệ (Exception) trong javascript</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Sử dụng ngoại lệ</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9">
                                            <p:txEl>
                                              <p:pRg end="0" st="0"/>
                                            </p:txEl>
                                          </p:spTgt>
                                        </p:tgtEl>
                                        <p:attrNameLst>
                                          <p:attrName>style.visibility</p:attrName>
                                        </p:attrNameLst>
                                      </p:cBhvr>
                                      <p:to>
                                        <p:strVal val="visible"/>
                                      </p:to>
                                    </p:set>
                                    <p:animEffect filter="fade" transition="in">
                                      <p:cBhvr>
                                        <p:cTn dur="1000"/>
                                        <p:tgtEl>
                                          <p:spTgt spid="159">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9">
                                            <p:txEl>
                                              <p:pRg end="1" st="1"/>
                                            </p:txEl>
                                          </p:spTgt>
                                        </p:tgtEl>
                                        <p:attrNameLst>
                                          <p:attrName>style.visibility</p:attrName>
                                        </p:attrNameLst>
                                      </p:cBhvr>
                                      <p:to>
                                        <p:strVal val="visible"/>
                                      </p:to>
                                    </p:set>
                                    <p:animEffect filter="fade" transition="in">
                                      <p:cBhvr>
                                        <p:cTn dur="1000"/>
                                        <p:tgtEl>
                                          <p:spTgt spid="159">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9">
                                            <p:txEl>
                                              <p:pRg end="2" st="2"/>
                                            </p:txEl>
                                          </p:spTgt>
                                        </p:tgtEl>
                                        <p:attrNameLst>
                                          <p:attrName>style.visibility</p:attrName>
                                        </p:attrNameLst>
                                      </p:cBhvr>
                                      <p:to>
                                        <p:strVal val="visible"/>
                                      </p:to>
                                    </p:set>
                                    <p:animEffect filter="fade" transition="in">
                                      <p:cBhvr>
                                        <p:cTn dur="1000"/>
                                        <p:tgtEl>
                                          <p:spTgt spid="159">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9">
                                            <p:txEl>
                                              <p:pRg end="3" st="3"/>
                                            </p:txEl>
                                          </p:spTgt>
                                        </p:tgtEl>
                                        <p:attrNameLst>
                                          <p:attrName>style.visibility</p:attrName>
                                        </p:attrNameLst>
                                      </p:cBhvr>
                                      <p:to>
                                        <p:strVal val="visible"/>
                                      </p:to>
                                    </p:set>
                                    <p:animEffect filter="fade" transition="in">
                                      <p:cBhvr>
                                        <p:cTn dur="1000"/>
                                        <p:tgtEl>
                                          <p:spTgt spid="159">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9">
                                            <p:txEl>
                                              <p:pRg end="4" st="4"/>
                                            </p:txEl>
                                          </p:spTgt>
                                        </p:tgtEl>
                                        <p:attrNameLst>
                                          <p:attrName>style.visibility</p:attrName>
                                        </p:attrNameLst>
                                      </p:cBhvr>
                                      <p:to>
                                        <p:strVal val="visible"/>
                                      </p:to>
                                    </p:set>
                                    <p:animEffect filter="fade" transition="in">
                                      <p:cBhvr>
                                        <p:cTn dur="1000"/>
                                        <p:tgtEl>
                                          <p:spTgt spid="15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7"/>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Tổng kết</a:t>
            </a:r>
            <a:endParaRPr/>
          </a:p>
        </p:txBody>
      </p:sp>
      <p:sp>
        <p:nvSpPr>
          <p:cNvPr id="360" name="Google Shape;360;p47"/>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Ôn tập lại các hàm xử lý chuỗi</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Giải thích được khái niệm và các cách sử dụng regex</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Giải thích được các khái niệm Pattern/Modifiers trong regex</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Sử dụng được các cú pháp regex cho pattern</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Giải thích được xử lý ngoại lệ, khái niệm try – catch – finally </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60">
                                            <p:txEl>
                                              <p:pRg end="0" st="0"/>
                                            </p:txEl>
                                          </p:spTgt>
                                        </p:tgtEl>
                                        <p:attrNameLst>
                                          <p:attrName>style.visibility</p:attrName>
                                        </p:attrNameLst>
                                      </p:cBhvr>
                                      <p:to>
                                        <p:strVal val="visible"/>
                                      </p:to>
                                    </p:set>
                                    <p:animEffect filter="fade" transition="in">
                                      <p:cBhvr>
                                        <p:cTn dur="1000"/>
                                        <p:tgtEl>
                                          <p:spTgt spid="360">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60">
                                            <p:txEl>
                                              <p:pRg end="1" st="1"/>
                                            </p:txEl>
                                          </p:spTgt>
                                        </p:tgtEl>
                                        <p:attrNameLst>
                                          <p:attrName>style.visibility</p:attrName>
                                        </p:attrNameLst>
                                      </p:cBhvr>
                                      <p:to>
                                        <p:strVal val="visible"/>
                                      </p:to>
                                    </p:set>
                                    <p:animEffect filter="fade" transition="in">
                                      <p:cBhvr>
                                        <p:cTn dur="1000"/>
                                        <p:tgtEl>
                                          <p:spTgt spid="360">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60">
                                            <p:txEl>
                                              <p:pRg end="2" st="2"/>
                                            </p:txEl>
                                          </p:spTgt>
                                        </p:tgtEl>
                                        <p:attrNameLst>
                                          <p:attrName>style.visibility</p:attrName>
                                        </p:attrNameLst>
                                      </p:cBhvr>
                                      <p:to>
                                        <p:strVal val="visible"/>
                                      </p:to>
                                    </p:set>
                                    <p:animEffect filter="fade" transition="in">
                                      <p:cBhvr>
                                        <p:cTn dur="1000"/>
                                        <p:tgtEl>
                                          <p:spTgt spid="360">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60">
                                            <p:txEl>
                                              <p:pRg end="3" st="3"/>
                                            </p:txEl>
                                          </p:spTgt>
                                        </p:tgtEl>
                                        <p:attrNameLst>
                                          <p:attrName>style.visibility</p:attrName>
                                        </p:attrNameLst>
                                      </p:cBhvr>
                                      <p:to>
                                        <p:strVal val="visible"/>
                                      </p:to>
                                    </p:set>
                                    <p:animEffect filter="fade" transition="in">
                                      <p:cBhvr>
                                        <p:cTn dur="1000"/>
                                        <p:tgtEl>
                                          <p:spTgt spid="360">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60">
                                            <p:txEl>
                                              <p:pRg end="4" st="4"/>
                                            </p:txEl>
                                          </p:spTgt>
                                        </p:tgtEl>
                                        <p:attrNameLst>
                                          <p:attrName>style.visibility</p:attrName>
                                        </p:attrNameLst>
                                      </p:cBhvr>
                                      <p:to>
                                        <p:strVal val="visible"/>
                                      </p:to>
                                    </p:set>
                                    <p:animEffect filter="fade" transition="in">
                                      <p:cBhvr>
                                        <p:cTn dur="1000"/>
                                        <p:tgtEl>
                                          <p:spTgt spid="36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Tree>
  </p:cSld>
  <p:clrMapOvr>
    <a:masterClrMapping/>
  </p:clrMapOvr>
  <mc:AlternateContent>
    <mc:Choice Requires="p14">
      <p:transition spd="slow" p14:dur="1400">
        <p:fade thruBlk="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1"/>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Nhắc lại bài cũ</a:t>
            </a:r>
            <a:endParaRPr/>
          </a:p>
        </p:txBody>
      </p:sp>
      <p:sp>
        <p:nvSpPr>
          <p:cNvPr id="165" name="Google Shape;165;p21"/>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Khái niệm DOM và sử dụng DOM trong lập trình javascript</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Các hàm built-in xử lý mảng</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Các hàm built-in xử lý ngày tháng</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Thư viện Lodash</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Thư viện Moment js</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5">
                                            <p:txEl>
                                              <p:pRg end="0" st="0"/>
                                            </p:txEl>
                                          </p:spTgt>
                                        </p:tgtEl>
                                        <p:attrNameLst>
                                          <p:attrName>style.visibility</p:attrName>
                                        </p:attrNameLst>
                                      </p:cBhvr>
                                      <p:to>
                                        <p:strVal val="visible"/>
                                      </p:to>
                                    </p:set>
                                    <p:animEffect filter="fade" transition="in">
                                      <p:cBhvr>
                                        <p:cTn dur="1000"/>
                                        <p:tgtEl>
                                          <p:spTgt spid="165">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65">
                                            <p:txEl>
                                              <p:pRg end="1" st="1"/>
                                            </p:txEl>
                                          </p:spTgt>
                                        </p:tgtEl>
                                        <p:attrNameLst>
                                          <p:attrName>style.visibility</p:attrName>
                                        </p:attrNameLst>
                                      </p:cBhvr>
                                      <p:to>
                                        <p:strVal val="visible"/>
                                      </p:to>
                                    </p:set>
                                    <p:animEffect filter="fade" transition="in">
                                      <p:cBhvr>
                                        <p:cTn dur="1000"/>
                                        <p:tgtEl>
                                          <p:spTgt spid="165">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65">
                                            <p:txEl>
                                              <p:pRg end="2" st="2"/>
                                            </p:txEl>
                                          </p:spTgt>
                                        </p:tgtEl>
                                        <p:attrNameLst>
                                          <p:attrName>style.visibility</p:attrName>
                                        </p:attrNameLst>
                                      </p:cBhvr>
                                      <p:to>
                                        <p:strVal val="visible"/>
                                      </p:to>
                                    </p:set>
                                    <p:animEffect filter="fade" transition="in">
                                      <p:cBhvr>
                                        <p:cTn dur="1000"/>
                                        <p:tgtEl>
                                          <p:spTgt spid="165">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165">
                                            <p:txEl>
                                              <p:pRg end="3" st="3"/>
                                            </p:txEl>
                                          </p:spTgt>
                                        </p:tgtEl>
                                        <p:attrNameLst>
                                          <p:attrName>style.visibility</p:attrName>
                                        </p:attrNameLst>
                                      </p:cBhvr>
                                      <p:to>
                                        <p:strVal val="visible"/>
                                      </p:to>
                                    </p:set>
                                    <p:animEffect filter="fade" transition="in">
                                      <p:cBhvr>
                                        <p:cTn dur="1000"/>
                                        <p:tgtEl>
                                          <p:spTgt spid="165">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165">
                                            <p:txEl>
                                              <p:pRg end="4" st="4"/>
                                            </p:txEl>
                                          </p:spTgt>
                                        </p:tgtEl>
                                        <p:attrNameLst>
                                          <p:attrName>style.visibility</p:attrName>
                                        </p:attrNameLst>
                                      </p:cBhvr>
                                      <p:to>
                                        <p:strVal val="visible"/>
                                      </p:to>
                                    </p:set>
                                    <p:animEffect filter="fade" transition="in">
                                      <p:cBhvr>
                                        <p:cTn dur="1000"/>
                                        <p:tgtEl>
                                          <p:spTgt spid="165">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2"/>
          <p:cNvSpPr txBox="1"/>
          <p:nvPr>
            <p:ph type="title"/>
          </p:nvPr>
        </p:nvSpPr>
        <p:spPr>
          <a:xfrm>
            <a:off x="962834" y="4406902"/>
            <a:ext cx="10360501" cy="1362075"/>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SzPts val="3200"/>
              <a:buFont typeface="Calibri"/>
              <a:buNone/>
            </a:pPr>
            <a:r>
              <a:rPr lang="en-US"/>
              <a:t>PHẦN 1: </a:t>
            </a:r>
            <a:br>
              <a:rPr lang="en-US"/>
            </a:br>
            <a:r>
              <a:rPr lang="en-US"/>
              <a:t>CÁC HÀM BUILT-IN XỬ LÝ CHUỖI</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3"/>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Các hàm built-in xử lý chuỗi</a:t>
            </a:r>
            <a:endParaRPr/>
          </a:p>
        </p:txBody>
      </p:sp>
      <p:sp>
        <p:nvSpPr>
          <p:cNvPr id="176" name="Google Shape;176;p23"/>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rgbClr val="FF5A33"/>
              </a:buClr>
              <a:buSzPts val="2800"/>
              <a:buFont typeface="Noto Sans Symbols"/>
              <a:buChar char="❑"/>
            </a:pPr>
            <a:r>
              <a:rPr lang="en-US"/>
              <a:t> Ở bài 1 chúng ta đã ôn tập lại các phương thức xử lý mảng và ngày tháng của javascript, trong bài tiếp theo chúng ta sẽ tìm hiểu tiếp về các phương thức xử lý chuỗi của ngôn ngữ này.</a:t>
            </a:r>
            <a:endParaRPr/>
          </a:p>
          <a:p>
            <a:pPr indent="-342900" lvl="0" marL="342900" rtl="0" algn="l">
              <a:lnSpc>
                <a:spcPct val="100000"/>
              </a:lnSpc>
              <a:spcBef>
                <a:spcPts val="560"/>
              </a:spcBef>
              <a:spcAft>
                <a:spcPts val="0"/>
              </a:spcAft>
              <a:buClr>
                <a:srgbClr val="FF5A33"/>
              </a:buClr>
              <a:buSzPts val="2800"/>
              <a:buFont typeface="Noto Sans Symbols"/>
              <a:buChar char="❑"/>
            </a:pPr>
            <a:r>
              <a:rPr lang="en-US"/>
              <a:t>Tương tự như mảng, chuỗi cũng là một đối tượng của ngôn ngữ javascript, do đó khi xử lý chuỗi, chúng ta gọi đến các phương thức và thuộc tính của đối tượng này.</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6">
                                            <p:txEl>
                                              <p:pRg end="0" st="0"/>
                                            </p:txEl>
                                          </p:spTgt>
                                        </p:tgtEl>
                                        <p:attrNameLst>
                                          <p:attrName>style.visibility</p:attrName>
                                        </p:attrNameLst>
                                      </p:cBhvr>
                                      <p:to>
                                        <p:strVal val="visible"/>
                                      </p:to>
                                    </p:set>
                                    <p:animEffect filter="fade" transition="in">
                                      <p:cBhvr>
                                        <p:cTn dur="1000"/>
                                        <p:tgtEl>
                                          <p:spTgt spid="176">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6">
                                            <p:txEl>
                                              <p:pRg end="1" st="1"/>
                                            </p:txEl>
                                          </p:spTgt>
                                        </p:tgtEl>
                                        <p:attrNameLst>
                                          <p:attrName>style.visibility</p:attrName>
                                        </p:attrNameLst>
                                      </p:cBhvr>
                                      <p:to>
                                        <p:strVal val="visible"/>
                                      </p:to>
                                    </p:set>
                                    <p:animEffect filter="fade" transition="in">
                                      <p:cBhvr>
                                        <p:cTn dur="1000"/>
                                        <p:tgtEl>
                                          <p:spTgt spid="176">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4"/>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Các hàm built-in xử lý chuỗi</a:t>
            </a:r>
            <a:endParaRPr/>
          </a:p>
        </p:txBody>
      </p:sp>
      <p:pic>
        <p:nvPicPr>
          <p:cNvPr id="182" name="Google Shape;182;p24"/>
          <p:cNvPicPr preferRelativeResize="0"/>
          <p:nvPr/>
        </p:nvPicPr>
        <p:blipFill rotWithShape="1">
          <a:blip r:embed="rId3">
            <a:alphaModFix/>
          </a:blip>
          <a:srcRect b="0" l="0" r="0" t="0"/>
          <a:stretch/>
        </p:blipFill>
        <p:spPr>
          <a:xfrm>
            <a:off x="1751012" y="990600"/>
            <a:ext cx="8431942" cy="5678244"/>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5"/>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Các hàm built-in xử lý chuỗi</a:t>
            </a:r>
            <a:endParaRPr/>
          </a:p>
        </p:txBody>
      </p:sp>
      <p:pic>
        <p:nvPicPr>
          <p:cNvPr id="188" name="Google Shape;188;p25"/>
          <p:cNvPicPr preferRelativeResize="0"/>
          <p:nvPr/>
        </p:nvPicPr>
        <p:blipFill rotWithShape="1">
          <a:blip r:embed="rId3">
            <a:alphaModFix/>
          </a:blip>
          <a:srcRect b="0" l="0" r="0" t="0"/>
          <a:stretch/>
        </p:blipFill>
        <p:spPr>
          <a:xfrm>
            <a:off x="684212" y="990600"/>
            <a:ext cx="10666413" cy="5450287"/>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6"/>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Các hàm built-in xử lý chuỗi</a:t>
            </a:r>
            <a:endParaRPr/>
          </a:p>
        </p:txBody>
      </p:sp>
      <p:pic>
        <p:nvPicPr>
          <p:cNvPr id="194" name="Google Shape;194;p26"/>
          <p:cNvPicPr preferRelativeResize="0"/>
          <p:nvPr/>
        </p:nvPicPr>
        <p:blipFill rotWithShape="1">
          <a:blip r:embed="rId3">
            <a:alphaModFix/>
          </a:blip>
          <a:srcRect b="0" l="0" r="0" t="0"/>
          <a:stretch/>
        </p:blipFill>
        <p:spPr>
          <a:xfrm>
            <a:off x="989012" y="914400"/>
            <a:ext cx="10213297" cy="5879275"/>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